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0"/>
  </p:notesMasterIdLst>
  <p:sldIdLst>
    <p:sldId id="256" r:id="rId2"/>
    <p:sldId id="257" r:id="rId3"/>
    <p:sldId id="297" r:id="rId4"/>
    <p:sldId id="302" r:id="rId5"/>
    <p:sldId id="303" r:id="rId6"/>
    <p:sldId id="304" r:id="rId7"/>
    <p:sldId id="301" r:id="rId8"/>
    <p:sldId id="305" r:id="rId9"/>
    <p:sldId id="306" r:id="rId10"/>
    <p:sldId id="307" r:id="rId11"/>
    <p:sldId id="298" r:id="rId12"/>
    <p:sldId id="299" r:id="rId13"/>
    <p:sldId id="308" r:id="rId14"/>
    <p:sldId id="309" r:id="rId15"/>
    <p:sldId id="310" r:id="rId16"/>
    <p:sldId id="300" r:id="rId17"/>
    <p:sldId id="311" r:id="rId18"/>
    <p:sldId id="312" r:id="rId19"/>
  </p:sldIdLst>
  <p:sldSz cx="9144000" cy="5143500" type="screen16x9"/>
  <p:notesSz cx="6858000" cy="9144000"/>
  <p:embeddedFontLst>
    <p:embeddedFont>
      <p:font typeface="Livvic Light" pitchFamily="2" charset="0"/>
      <p:regular r:id="rId21"/>
      <p:italic r:id="rId22"/>
    </p:embeddedFont>
    <p:embeddedFont>
      <p:font typeface="Maven Pro" panose="020B0604020202020204" charset="0"/>
      <p:regular r:id="rId23"/>
      <p:bold r:id="rId24"/>
    </p:embeddedFont>
    <p:embeddedFont>
      <p:font typeface="Nunito Light" panose="00000400000000000000" pitchFamily="2" charset="0"/>
      <p:regular r:id="rId25"/>
      <p:italic r:id="rId26"/>
    </p:embeddedFont>
    <p:embeddedFont>
      <p:font typeface="Share Tech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9D71AEB-F478-4064-BFF2-306E659B18D4}">
  <a:tblStyle styleId="{39D71AEB-F478-4064-BFF2-306E659B18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hammad Wahfiuddin Pradiwa" userId="65be22ad-c7f4-4124-ace5-fcf9d1497b27" providerId="ADAL" clId="{DD84CAA2-9A32-43A4-ABD4-49882101043D}"/>
    <pc:docChg chg="undo redo custSel addSld delSld modSld sldOrd">
      <pc:chgData name="Muhammad Wahfiuddin Pradiwa" userId="65be22ad-c7f4-4124-ace5-fcf9d1497b27" providerId="ADAL" clId="{DD84CAA2-9A32-43A4-ABD4-49882101043D}" dt="2023-10-12T00:15:46.997" v="150" actId="1038"/>
      <pc:docMkLst>
        <pc:docMk/>
      </pc:docMkLst>
      <pc:sldChg chg="modSp mod">
        <pc:chgData name="Muhammad Wahfiuddin Pradiwa" userId="65be22ad-c7f4-4124-ace5-fcf9d1497b27" providerId="ADAL" clId="{DD84CAA2-9A32-43A4-ABD4-49882101043D}" dt="2023-10-12T00:15:38.280" v="133" actId="20577"/>
        <pc:sldMkLst>
          <pc:docMk/>
          <pc:sldMk cId="0" sldId="256"/>
        </pc:sldMkLst>
        <pc:spChg chg="mod">
          <ac:chgData name="Muhammad Wahfiuddin Pradiwa" userId="65be22ad-c7f4-4124-ace5-fcf9d1497b27" providerId="ADAL" clId="{DD84CAA2-9A32-43A4-ABD4-49882101043D}" dt="2023-10-12T00:15:38.280" v="133" actId="20577"/>
          <ac:spMkLst>
            <pc:docMk/>
            <pc:sldMk cId="0" sldId="256"/>
            <ac:spMk id="435" creationId="{00000000-0000-0000-0000-000000000000}"/>
          </ac:spMkLst>
        </pc:spChg>
      </pc:sldChg>
      <pc:sldChg chg="addSp delSp modSp mod">
        <pc:chgData name="Muhammad Wahfiuddin Pradiwa" userId="65be22ad-c7f4-4124-ace5-fcf9d1497b27" providerId="ADAL" clId="{DD84CAA2-9A32-43A4-ABD4-49882101043D}" dt="2023-10-12T00:06:30.572" v="37" actId="478"/>
        <pc:sldMkLst>
          <pc:docMk/>
          <pc:sldMk cId="0" sldId="257"/>
        </pc:sldMkLst>
        <pc:spChg chg="add del mod">
          <ac:chgData name="Muhammad Wahfiuddin Pradiwa" userId="65be22ad-c7f4-4124-ace5-fcf9d1497b27" providerId="ADAL" clId="{DD84CAA2-9A32-43A4-ABD4-49882101043D}" dt="2023-10-11T23:59:41.906" v="3" actId="478"/>
          <ac:spMkLst>
            <pc:docMk/>
            <pc:sldMk cId="0" sldId="257"/>
            <ac:spMk id="4" creationId="{C12CDF3A-D962-7B90-135B-E1870F72DD60}"/>
          </ac:spMkLst>
        </pc:spChg>
        <pc:spChg chg="del">
          <ac:chgData name="Muhammad Wahfiuddin Pradiwa" userId="65be22ad-c7f4-4124-ace5-fcf9d1497b27" providerId="ADAL" clId="{DD84CAA2-9A32-43A4-ABD4-49882101043D}" dt="2023-10-11T23:59:40.842" v="2" actId="478"/>
          <ac:spMkLst>
            <pc:docMk/>
            <pc:sldMk cId="0" sldId="257"/>
            <ac:spMk id="465" creationId="{00000000-0000-0000-0000-000000000000}"/>
          </ac:spMkLst>
        </pc:spChg>
        <pc:picChg chg="del">
          <ac:chgData name="Muhammad Wahfiuddin Pradiwa" userId="65be22ad-c7f4-4124-ace5-fcf9d1497b27" providerId="ADAL" clId="{DD84CAA2-9A32-43A4-ABD4-49882101043D}" dt="2023-10-11T23:59:34.062" v="0" actId="478"/>
          <ac:picMkLst>
            <pc:docMk/>
            <pc:sldMk cId="0" sldId="257"/>
            <ac:picMk id="3" creationId="{DA3F408F-63A2-15DB-4AB7-36CF236C43DA}"/>
          </ac:picMkLst>
        </pc:picChg>
        <pc:picChg chg="del">
          <ac:chgData name="Muhammad Wahfiuddin Pradiwa" userId="65be22ad-c7f4-4124-ace5-fcf9d1497b27" providerId="ADAL" clId="{DD84CAA2-9A32-43A4-ABD4-49882101043D}" dt="2023-10-11T23:59:35.381" v="1" actId="478"/>
          <ac:picMkLst>
            <pc:docMk/>
            <pc:sldMk cId="0" sldId="257"/>
            <ac:picMk id="5" creationId="{EF404A07-16DB-773F-61BD-76FA93D50397}"/>
          </ac:picMkLst>
        </pc:picChg>
        <pc:picChg chg="add del">
          <ac:chgData name="Muhammad Wahfiuddin Pradiwa" userId="65be22ad-c7f4-4124-ace5-fcf9d1497b27" providerId="ADAL" clId="{DD84CAA2-9A32-43A4-ABD4-49882101043D}" dt="2023-10-12T00:06:30.572" v="37" actId="478"/>
          <ac:picMkLst>
            <pc:docMk/>
            <pc:sldMk cId="0" sldId="257"/>
            <ac:picMk id="7" creationId="{50943F96-0EA9-BCB8-5ACF-C47796E1A64F}"/>
          </ac:picMkLst>
        </pc:picChg>
      </pc:sldChg>
      <pc:sldChg chg="addSp delSp modSp mod">
        <pc:chgData name="Muhammad Wahfiuddin Pradiwa" userId="65be22ad-c7f4-4124-ace5-fcf9d1497b27" providerId="ADAL" clId="{DD84CAA2-9A32-43A4-ABD4-49882101043D}" dt="2023-10-12T00:07:00.705" v="40" actId="1076"/>
        <pc:sldMkLst>
          <pc:docMk/>
          <pc:sldMk cId="3376130541" sldId="297"/>
        </pc:sldMkLst>
        <pc:spChg chg="add del mod">
          <ac:chgData name="Muhammad Wahfiuddin Pradiwa" userId="65be22ad-c7f4-4124-ace5-fcf9d1497b27" providerId="ADAL" clId="{DD84CAA2-9A32-43A4-ABD4-49882101043D}" dt="2023-10-11T23:59:53.099" v="7" actId="478"/>
          <ac:spMkLst>
            <pc:docMk/>
            <pc:sldMk cId="3376130541" sldId="297"/>
            <ac:spMk id="3" creationId="{6CA368C8-8138-7F91-1F0B-682E45CEFF43}"/>
          </ac:spMkLst>
        </pc:spChg>
        <pc:spChg chg="del">
          <ac:chgData name="Muhammad Wahfiuddin Pradiwa" userId="65be22ad-c7f4-4124-ace5-fcf9d1497b27" providerId="ADAL" clId="{DD84CAA2-9A32-43A4-ABD4-49882101043D}" dt="2023-10-11T23:59:46.159" v="4" actId="478"/>
          <ac:spMkLst>
            <pc:docMk/>
            <pc:sldMk cId="3376130541" sldId="297"/>
            <ac:spMk id="465" creationId="{00000000-0000-0000-0000-000000000000}"/>
          </ac:spMkLst>
        </pc:spChg>
        <pc:spChg chg="mod">
          <ac:chgData name="Muhammad Wahfiuddin Pradiwa" userId="65be22ad-c7f4-4124-ace5-fcf9d1497b27" providerId="ADAL" clId="{DD84CAA2-9A32-43A4-ABD4-49882101043D}" dt="2023-10-12T00:01:15.745" v="27" actId="14100"/>
          <ac:spMkLst>
            <pc:docMk/>
            <pc:sldMk cId="3376130541" sldId="297"/>
            <ac:spMk id="466" creationId="{00000000-0000-0000-0000-000000000000}"/>
          </ac:spMkLst>
        </pc:spChg>
        <pc:picChg chg="del">
          <ac:chgData name="Muhammad Wahfiuddin Pradiwa" userId="65be22ad-c7f4-4124-ace5-fcf9d1497b27" providerId="ADAL" clId="{DD84CAA2-9A32-43A4-ABD4-49882101043D}" dt="2023-10-11T23:59:48.487" v="5" actId="478"/>
          <ac:picMkLst>
            <pc:docMk/>
            <pc:sldMk cId="3376130541" sldId="297"/>
            <ac:picMk id="4" creationId="{34EBB2B0-AD75-4DCF-1D97-7B3143D68CB0}"/>
          </ac:picMkLst>
        </pc:picChg>
        <pc:picChg chg="add del mod">
          <ac:chgData name="Muhammad Wahfiuddin Pradiwa" userId="65be22ad-c7f4-4124-ace5-fcf9d1497b27" providerId="ADAL" clId="{DD84CAA2-9A32-43A4-ABD4-49882101043D}" dt="2023-10-12T00:02:05.926" v="32" actId="478"/>
          <ac:picMkLst>
            <pc:docMk/>
            <pc:sldMk cId="3376130541" sldId="297"/>
            <ac:picMk id="6" creationId="{D8215EB6-07C5-2592-D4DE-F9F7347D71C2}"/>
          </ac:picMkLst>
        </pc:picChg>
        <pc:picChg chg="del">
          <ac:chgData name="Muhammad Wahfiuddin Pradiwa" userId="65be22ad-c7f4-4124-ace5-fcf9d1497b27" providerId="ADAL" clId="{DD84CAA2-9A32-43A4-ABD4-49882101043D}" dt="2023-10-11T23:59:50.707" v="6" actId="478"/>
          <ac:picMkLst>
            <pc:docMk/>
            <pc:sldMk cId="3376130541" sldId="297"/>
            <ac:picMk id="7" creationId="{AE5905C2-7463-D20F-C6A7-B0AF95A98330}"/>
          </ac:picMkLst>
        </pc:picChg>
        <pc:picChg chg="add del mod">
          <ac:chgData name="Muhammad Wahfiuddin Pradiwa" userId="65be22ad-c7f4-4124-ace5-fcf9d1497b27" providerId="ADAL" clId="{DD84CAA2-9A32-43A4-ABD4-49882101043D}" dt="2023-10-12T00:06:19.556" v="35" actId="478"/>
          <ac:picMkLst>
            <pc:docMk/>
            <pc:sldMk cId="3376130541" sldId="297"/>
            <ac:picMk id="9" creationId="{AA2856E9-CCDE-FA0C-99CB-CF4CB7A14C17}"/>
          </ac:picMkLst>
        </pc:picChg>
        <pc:picChg chg="add mod">
          <ac:chgData name="Muhammad Wahfiuddin Pradiwa" userId="65be22ad-c7f4-4124-ace5-fcf9d1497b27" providerId="ADAL" clId="{DD84CAA2-9A32-43A4-ABD4-49882101043D}" dt="2023-10-12T00:07:00.705" v="40" actId="1076"/>
          <ac:picMkLst>
            <pc:docMk/>
            <pc:sldMk cId="3376130541" sldId="297"/>
            <ac:picMk id="11" creationId="{98036CAF-9F7E-756E-01DA-3B340A92B74C}"/>
          </ac:picMkLst>
        </pc:picChg>
      </pc:sldChg>
      <pc:sldChg chg="addSp delSp modSp mod ord">
        <pc:chgData name="Muhammad Wahfiuddin Pradiwa" userId="65be22ad-c7f4-4124-ace5-fcf9d1497b27" providerId="ADAL" clId="{DD84CAA2-9A32-43A4-ABD4-49882101043D}" dt="2023-10-12T00:12:48.367" v="75" actId="14100"/>
        <pc:sldMkLst>
          <pc:docMk/>
          <pc:sldMk cId="379787620" sldId="298"/>
        </pc:sldMkLst>
        <pc:spChg chg="add del mod">
          <ac:chgData name="Muhammad Wahfiuddin Pradiwa" userId="65be22ad-c7f4-4124-ace5-fcf9d1497b27" providerId="ADAL" clId="{DD84CAA2-9A32-43A4-ABD4-49882101043D}" dt="2023-10-11T23:59:58.899" v="9" actId="478"/>
          <ac:spMkLst>
            <pc:docMk/>
            <pc:sldMk cId="379787620" sldId="298"/>
            <ac:spMk id="4" creationId="{9CE499A0-2C4D-55F5-880A-F80D425A1359}"/>
          </ac:spMkLst>
        </pc:spChg>
        <pc:spChg chg="del">
          <ac:chgData name="Muhammad Wahfiuddin Pradiwa" userId="65be22ad-c7f4-4124-ace5-fcf9d1497b27" providerId="ADAL" clId="{DD84CAA2-9A32-43A4-ABD4-49882101043D}" dt="2023-10-11T23:59:56.930" v="8" actId="478"/>
          <ac:spMkLst>
            <pc:docMk/>
            <pc:sldMk cId="379787620" sldId="298"/>
            <ac:spMk id="465" creationId="{00000000-0000-0000-0000-000000000000}"/>
          </ac:spMkLst>
        </pc:spChg>
        <pc:picChg chg="del">
          <ac:chgData name="Muhammad Wahfiuddin Pradiwa" userId="65be22ad-c7f4-4124-ace5-fcf9d1497b27" providerId="ADAL" clId="{DD84CAA2-9A32-43A4-ABD4-49882101043D}" dt="2023-10-12T00:00:00.734" v="10" actId="478"/>
          <ac:picMkLst>
            <pc:docMk/>
            <pc:sldMk cId="379787620" sldId="298"/>
            <ac:picMk id="3" creationId="{D9ACEC07-0BC9-2715-1891-C3469251D7CA}"/>
          </ac:picMkLst>
        </pc:picChg>
        <pc:picChg chg="del">
          <ac:chgData name="Muhammad Wahfiuddin Pradiwa" userId="65be22ad-c7f4-4124-ace5-fcf9d1497b27" providerId="ADAL" clId="{DD84CAA2-9A32-43A4-ABD4-49882101043D}" dt="2023-10-12T00:00:01.853" v="11" actId="478"/>
          <ac:picMkLst>
            <pc:docMk/>
            <pc:sldMk cId="379787620" sldId="298"/>
            <ac:picMk id="6" creationId="{26ACDECB-49A5-1F34-0690-EC3C1ABABC04}"/>
          </ac:picMkLst>
        </pc:picChg>
        <pc:picChg chg="add mod">
          <ac:chgData name="Muhammad Wahfiuddin Pradiwa" userId="65be22ad-c7f4-4124-ace5-fcf9d1497b27" providerId="ADAL" clId="{DD84CAA2-9A32-43A4-ABD4-49882101043D}" dt="2023-10-12T00:12:48.367" v="75" actId="14100"/>
          <ac:picMkLst>
            <pc:docMk/>
            <pc:sldMk cId="379787620" sldId="298"/>
            <ac:picMk id="7" creationId="{5A87BCF4-32C9-B262-CBE3-74900263D2EF}"/>
          </ac:picMkLst>
        </pc:picChg>
      </pc:sldChg>
      <pc:sldChg chg="addSp delSp modSp mod">
        <pc:chgData name="Muhammad Wahfiuddin Pradiwa" userId="65be22ad-c7f4-4124-ace5-fcf9d1497b27" providerId="ADAL" clId="{DD84CAA2-9A32-43A4-ABD4-49882101043D}" dt="2023-10-12T00:13:23.448" v="82" actId="22"/>
        <pc:sldMkLst>
          <pc:docMk/>
          <pc:sldMk cId="601620031" sldId="299"/>
        </pc:sldMkLst>
        <pc:spChg chg="add del mod">
          <ac:chgData name="Muhammad Wahfiuddin Pradiwa" userId="65be22ad-c7f4-4124-ace5-fcf9d1497b27" providerId="ADAL" clId="{DD84CAA2-9A32-43A4-ABD4-49882101043D}" dt="2023-10-12T00:00:10.083" v="14" actId="478"/>
          <ac:spMkLst>
            <pc:docMk/>
            <pc:sldMk cId="601620031" sldId="299"/>
            <ac:spMk id="3" creationId="{C64081AC-56E5-2BEB-AD94-EFBF9F57E1FA}"/>
          </ac:spMkLst>
        </pc:spChg>
        <pc:spChg chg="del">
          <ac:chgData name="Muhammad Wahfiuddin Pradiwa" userId="65be22ad-c7f4-4124-ace5-fcf9d1497b27" providerId="ADAL" clId="{DD84CAA2-9A32-43A4-ABD4-49882101043D}" dt="2023-10-12T00:00:07.832" v="13" actId="478"/>
          <ac:spMkLst>
            <pc:docMk/>
            <pc:sldMk cId="601620031" sldId="299"/>
            <ac:spMk id="465" creationId="{00000000-0000-0000-0000-000000000000}"/>
          </ac:spMkLst>
        </pc:spChg>
        <pc:spChg chg="mod">
          <ac:chgData name="Muhammad Wahfiuddin Pradiwa" userId="65be22ad-c7f4-4124-ace5-fcf9d1497b27" providerId="ADAL" clId="{DD84CAA2-9A32-43A4-ABD4-49882101043D}" dt="2023-10-12T00:13:02.921" v="78" actId="20577"/>
          <ac:spMkLst>
            <pc:docMk/>
            <pc:sldMk cId="601620031" sldId="299"/>
            <ac:spMk id="466" creationId="{00000000-0000-0000-0000-000000000000}"/>
          </ac:spMkLst>
        </pc:spChg>
        <pc:picChg chg="del">
          <ac:chgData name="Muhammad Wahfiuddin Pradiwa" userId="65be22ad-c7f4-4124-ace5-fcf9d1497b27" providerId="ADAL" clId="{DD84CAA2-9A32-43A4-ABD4-49882101043D}" dt="2023-10-12T00:00:04.933" v="12" actId="478"/>
          <ac:picMkLst>
            <pc:docMk/>
            <pc:sldMk cId="601620031" sldId="299"/>
            <ac:picMk id="4" creationId="{C4104F2A-FB38-F6C4-A6BD-D860A80C9CC7}"/>
          </ac:picMkLst>
        </pc:picChg>
        <pc:picChg chg="add">
          <ac:chgData name="Muhammad Wahfiuddin Pradiwa" userId="65be22ad-c7f4-4124-ace5-fcf9d1497b27" providerId="ADAL" clId="{DD84CAA2-9A32-43A4-ABD4-49882101043D}" dt="2023-10-12T00:13:23.448" v="82" actId="22"/>
          <ac:picMkLst>
            <pc:docMk/>
            <pc:sldMk cId="601620031" sldId="299"/>
            <ac:picMk id="6" creationId="{DCBDB99C-F875-6265-A0D3-6C176BFAAA58}"/>
          </ac:picMkLst>
        </pc:picChg>
        <pc:picChg chg="del">
          <ac:chgData name="Muhammad Wahfiuddin Pradiwa" userId="65be22ad-c7f4-4124-ace5-fcf9d1497b27" providerId="ADAL" clId="{DD84CAA2-9A32-43A4-ABD4-49882101043D}" dt="2023-10-12T00:00:11.818" v="15" actId="478"/>
          <ac:picMkLst>
            <pc:docMk/>
            <pc:sldMk cId="601620031" sldId="299"/>
            <ac:picMk id="7" creationId="{0B10406F-4E23-1E39-FFD1-64C83368D0B8}"/>
          </ac:picMkLst>
        </pc:picChg>
      </pc:sldChg>
      <pc:sldChg chg="addSp delSp modSp mod">
        <pc:chgData name="Muhammad Wahfiuddin Pradiwa" userId="65be22ad-c7f4-4124-ace5-fcf9d1497b27" providerId="ADAL" clId="{DD84CAA2-9A32-43A4-ABD4-49882101043D}" dt="2023-10-12T00:14:51.397" v="96" actId="22"/>
        <pc:sldMkLst>
          <pc:docMk/>
          <pc:sldMk cId="2460624881" sldId="300"/>
        </pc:sldMkLst>
        <pc:spChg chg="add del mod">
          <ac:chgData name="Muhammad Wahfiuddin Pradiwa" userId="65be22ad-c7f4-4124-ace5-fcf9d1497b27" providerId="ADAL" clId="{DD84CAA2-9A32-43A4-ABD4-49882101043D}" dt="2023-10-12T00:00:21.157" v="19" actId="478"/>
          <ac:spMkLst>
            <pc:docMk/>
            <pc:sldMk cId="2460624881" sldId="300"/>
            <ac:spMk id="4" creationId="{CA6FF99B-6769-11B4-8F0A-FDFAAF9F8435}"/>
          </ac:spMkLst>
        </pc:spChg>
        <pc:spChg chg="del">
          <ac:chgData name="Muhammad Wahfiuddin Pradiwa" userId="65be22ad-c7f4-4124-ace5-fcf9d1497b27" providerId="ADAL" clId="{DD84CAA2-9A32-43A4-ABD4-49882101043D}" dt="2023-10-12T00:00:19.264" v="18" actId="478"/>
          <ac:spMkLst>
            <pc:docMk/>
            <pc:sldMk cId="2460624881" sldId="300"/>
            <ac:spMk id="465" creationId="{00000000-0000-0000-0000-000000000000}"/>
          </ac:spMkLst>
        </pc:spChg>
        <pc:spChg chg="mod">
          <ac:chgData name="Muhammad Wahfiuddin Pradiwa" userId="65be22ad-c7f4-4124-ace5-fcf9d1497b27" providerId="ADAL" clId="{DD84CAA2-9A32-43A4-ABD4-49882101043D}" dt="2023-10-12T00:14:20.471" v="89" actId="20577"/>
          <ac:spMkLst>
            <pc:docMk/>
            <pc:sldMk cId="2460624881" sldId="300"/>
            <ac:spMk id="466" creationId="{00000000-0000-0000-0000-000000000000}"/>
          </ac:spMkLst>
        </pc:spChg>
        <pc:picChg chg="del">
          <ac:chgData name="Muhammad Wahfiuddin Pradiwa" userId="65be22ad-c7f4-4124-ace5-fcf9d1497b27" providerId="ADAL" clId="{DD84CAA2-9A32-43A4-ABD4-49882101043D}" dt="2023-10-12T00:00:16.433" v="17" actId="478"/>
          <ac:picMkLst>
            <pc:docMk/>
            <pc:sldMk cId="2460624881" sldId="300"/>
            <ac:picMk id="3" creationId="{4AEA9BAB-2CFC-1770-A987-E3409EF179F6}"/>
          </ac:picMkLst>
        </pc:picChg>
        <pc:picChg chg="del">
          <ac:chgData name="Muhammad Wahfiuddin Pradiwa" userId="65be22ad-c7f4-4124-ace5-fcf9d1497b27" providerId="ADAL" clId="{DD84CAA2-9A32-43A4-ABD4-49882101043D}" dt="2023-10-12T00:00:14.994" v="16" actId="478"/>
          <ac:picMkLst>
            <pc:docMk/>
            <pc:sldMk cId="2460624881" sldId="300"/>
            <ac:picMk id="6" creationId="{36E02551-3F99-C1BB-8929-B04C7422D3AB}"/>
          </ac:picMkLst>
        </pc:picChg>
        <pc:picChg chg="add del">
          <ac:chgData name="Muhammad Wahfiuddin Pradiwa" userId="65be22ad-c7f4-4124-ace5-fcf9d1497b27" providerId="ADAL" clId="{DD84CAA2-9A32-43A4-ABD4-49882101043D}" dt="2023-10-12T00:00:40.820" v="21" actId="22"/>
          <ac:picMkLst>
            <pc:docMk/>
            <pc:sldMk cId="2460624881" sldId="300"/>
            <ac:picMk id="7" creationId="{48C4D758-5419-8B7E-5398-D626C61CA4EB}"/>
          </ac:picMkLst>
        </pc:picChg>
        <pc:picChg chg="add del">
          <ac:chgData name="Muhammad Wahfiuddin Pradiwa" userId="65be22ad-c7f4-4124-ace5-fcf9d1497b27" providerId="ADAL" clId="{DD84CAA2-9A32-43A4-ABD4-49882101043D}" dt="2023-10-12T00:14:35.057" v="93" actId="22"/>
          <ac:picMkLst>
            <pc:docMk/>
            <pc:sldMk cId="2460624881" sldId="300"/>
            <ac:picMk id="9" creationId="{46065CEB-6C13-6B5F-3AB6-3466CFF999D3}"/>
          </ac:picMkLst>
        </pc:picChg>
        <pc:picChg chg="add del">
          <ac:chgData name="Muhammad Wahfiuddin Pradiwa" userId="65be22ad-c7f4-4124-ace5-fcf9d1497b27" providerId="ADAL" clId="{DD84CAA2-9A32-43A4-ABD4-49882101043D}" dt="2023-10-12T00:14:33.924" v="92" actId="22"/>
          <ac:picMkLst>
            <pc:docMk/>
            <pc:sldMk cId="2460624881" sldId="300"/>
            <ac:picMk id="11" creationId="{B186DA00-2374-276B-779F-046879C4F146}"/>
          </ac:picMkLst>
        </pc:picChg>
        <pc:picChg chg="add">
          <ac:chgData name="Muhammad Wahfiuddin Pradiwa" userId="65be22ad-c7f4-4124-ace5-fcf9d1497b27" providerId="ADAL" clId="{DD84CAA2-9A32-43A4-ABD4-49882101043D}" dt="2023-10-12T00:14:51.397" v="96" actId="22"/>
          <ac:picMkLst>
            <pc:docMk/>
            <pc:sldMk cId="2460624881" sldId="300"/>
            <ac:picMk id="13" creationId="{604F0DD1-C992-B220-3744-B270583DF214}"/>
          </ac:picMkLst>
        </pc:picChg>
      </pc:sldChg>
      <pc:sldChg chg="addSp delSp modSp add mod">
        <pc:chgData name="Muhammad Wahfiuddin Pradiwa" userId="65be22ad-c7f4-4124-ace5-fcf9d1497b27" providerId="ADAL" clId="{DD84CAA2-9A32-43A4-ABD4-49882101043D}" dt="2023-10-12T00:10:30.094" v="56" actId="22"/>
        <pc:sldMkLst>
          <pc:docMk/>
          <pc:sldMk cId="192120569" sldId="301"/>
        </pc:sldMkLst>
        <pc:spChg chg="mod">
          <ac:chgData name="Muhammad Wahfiuddin Pradiwa" userId="65be22ad-c7f4-4124-ace5-fcf9d1497b27" providerId="ADAL" clId="{DD84CAA2-9A32-43A4-ABD4-49882101043D}" dt="2023-10-12T00:01:21.184" v="30" actId="20577"/>
          <ac:spMkLst>
            <pc:docMk/>
            <pc:sldMk cId="192120569" sldId="301"/>
            <ac:spMk id="466" creationId="{00000000-0000-0000-0000-000000000000}"/>
          </ac:spMkLst>
        </pc:spChg>
        <pc:picChg chg="add">
          <ac:chgData name="Muhammad Wahfiuddin Pradiwa" userId="65be22ad-c7f4-4124-ace5-fcf9d1497b27" providerId="ADAL" clId="{DD84CAA2-9A32-43A4-ABD4-49882101043D}" dt="2023-10-12T00:10:30.094" v="56" actId="22"/>
          <ac:picMkLst>
            <pc:docMk/>
            <pc:sldMk cId="192120569" sldId="301"/>
            <ac:picMk id="3" creationId="{F41CD214-E577-C4A9-3AFC-10B338364404}"/>
          </ac:picMkLst>
        </pc:picChg>
        <pc:picChg chg="del">
          <ac:chgData name="Muhammad Wahfiuddin Pradiwa" userId="65be22ad-c7f4-4124-ace5-fcf9d1497b27" providerId="ADAL" clId="{DD84CAA2-9A32-43A4-ABD4-49882101043D}" dt="2023-10-12T00:01:23.286" v="31" actId="478"/>
          <ac:picMkLst>
            <pc:docMk/>
            <pc:sldMk cId="192120569" sldId="301"/>
            <ac:picMk id="6" creationId="{D8215EB6-07C5-2592-D4DE-F9F7347D71C2}"/>
          </ac:picMkLst>
        </pc:picChg>
      </pc:sldChg>
      <pc:sldChg chg="addSp delSp modSp add mod">
        <pc:chgData name="Muhammad Wahfiuddin Pradiwa" userId="65be22ad-c7f4-4124-ace5-fcf9d1497b27" providerId="ADAL" clId="{DD84CAA2-9A32-43A4-ABD4-49882101043D}" dt="2023-10-12T00:15:46.997" v="150" actId="1038"/>
        <pc:sldMkLst>
          <pc:docMk/>
          <pc:sldMk cId="150459058" sldId="302"/>
        </pc:sldMkLst>
        <pc:picChg chg="add mod">
          <ac:chgData name="Muhammad Wahfiuddin Pradiwa" userId="65be22ad-c7f4-4124-ace5-fcf9d1497b27" providerId="ADAL" clId="{DD84CAA2-9A32-43A4-ABD4-49882101043D}" dt="2023-10-12T00:15:46.997" v="150" actId="1038"/>
          <ac:picMkLst>
            <pc:docMk/>
            <pc:sldMk cId="150459058" sldId="302"/>
            <ac:picMk id="3" creationId="{A6B11900-67E9-5362-23F1-A7C136984D3A}"/>
          </ac:picMkLst>
        </pc:picChg>
        <pc:picChg chg="add del">
          <ac:chgData name="Muhammad Wahfiuddin Pradiwa" userId="65be22ad-c7f4-4124-ace5-fcf9d1497b27" providerId="ADAL" clId="{DD84CAA2-9A32-43A4-ABD4-49882101043D}" dt="2023-10-12T00:08:14.750" v="47" actId="478"/>
          <ac:picMkLst>
            <pc:docMk/>
            <pc:sldMk cId="150459058" sldId="302"/>
            <ac:picMk id="5" creationId="{25270179-A106-1E00-4F20-D16E447EF756}"/>
          </ac:picMkLst>
        </pc:picChg>
        <pc:picChg chg="del">
          <ac:chgData name="Muhammad Wahfiuddin Pradiwa" userId="65be22ad-c7f4-4124-ace5-fcf9d1497b27" providerId="ADAL" clId="{DD84CAA2-9A32-43A4-ABD4-49882101043D}" dt="2023-10-12T00:07:20.803" v="42" actId="478"/>
          <ac:picMkLst>
            <pc:docMk/>
            <pc:sldMk cId="150459058" sldId="302"/>
            <ac:picMk id="11" creationId="{98036CAF-9F7E-756E-01DA-3B340A92B74C}"/>
          </ac:picMkLst>
        </pc:picChg>
      </pc:sldChg>
      <pc:sldChg chg="addSp delSp modSp add mod">
        <pc:chgData name="Muhammad Wahfiuddin Pradiwa" userId="65be22ad-c7f4-4124-ace5-fcf9d1497b27" providerId="ADAL" clId="{DD84CAA2-9A32-43A4-ABD4-49882101043D}" dt="2023-10-12T00:09:22.307" v="54" actId="478"/>
        <pc:sldMkLst>
          <pc:docMk/>
          <pc:sldMk cId="1506579167" sldId="303"/>
        </pc:sldMkLst>
        <pc:picChg chg="del">
          <ac:chgData name="Muhammad Wahfiuddin Pradiwa" userId="65be22ad-c7f4-4124-ace5-fcf9d1497b27" providerId="ADAL" clId="{DD84CAA2-9A32-43A4-ABD4-49882101043D}" dt="2023-10-12T00:08:17.956" v="48" actId="478"/>
          <ac:picMkLst>
            <pc:docMk/>
            <pc:sldMk cId="1506579167" sldId="303"/>
            <ac:picMk id="3" creationId="{A6B11900-67E9-5362-23F1-A7C136984D3A}"/>
          </ac:picMkLst>
        </pc:picChg>
        <pc:picChg chg="add del">
          <ac:chgData name="Muhammad Wahfiuddin Pradiwa" userId="65be22ad-c7f4-4124-ace5-fcf9d1497b27" providerId="ADAL" clId="{DD84CAA2-9A32-43A4-ABD4-49882101043D}" dt="2023-10-12T00:09:22.307" v="54" actId="478"/>
          <ac:picMkLst>
            <pc:docMk/>
            <pc:sldMk cId="1506579167" sldId="303"/>
            <ac:picMk id="4" creationId="{BD5401C2-D119-2772-506C-48C9B28E676F}"/>
          </ac:picMkLst>
        </pc:picChg>
        <pc:picChg chg="add del mod">
          <ac:chgData name="Muhammad Wahfiuddin Pradiwa" userId="65be22ad-c7f4-4124-ace5-fcf9d1497b27" providerId="ADAL" clId="{DD84CAA2-9A32-43A4-ABD4-49882101043D}" dt="2023-10-12T00:09:20.358" v="53" actId="478"/>
          <ac:picMkLst>
            <pc:docMk/>
            <pc:sldMk cId="1506579167" sldId="303"/>
            <ac:picMk id="5" creationId="{25270179-A106-1E00-4F20-D16E447EF756}"/>
          </ac:picMkLst>
        </pc:picChg>
      </pc:sldChg>
      <pc:sldChg chg="delSp add mod">
        <pc:chgData name="Muhammad Wahfiuddin Pradiwa" userId="65be22ad-c7f4-4124-ace5-fcf9d1497b27" providerId="ADAL" clId="{DD84CAA2-9A32-43A4-ABD4-49882101043D}" dt="2023-10-12T00:09:26.560" v="55" actId="478"/>
        <pc:sldMkLst>
          <pc:docMk/>
          <pc:sldMk cId="3861313790" sldId="304"/>
        </pc:sldMkLst>
        <pc:picChg chg="del">
          <ac:chgData name="Muhammad Wahfiuddin Pradiwa" userId="65be22ad-c7f4-4124-ace5-fcf9d1497b27" providerId="ADAL" clId="{DD84CAA2-9A32-43A4-ABD4-49882101043D}" dt="2023-10-12T00:09:26.560" v="55" actId="478"/>
          <ac:picMkLst>
            <pc:docMk/>
            <pc:sldMk cId="3861313790" sldId="304"/>
            <ac:picMk id="5" creationId="{25270179-A106-1E00-4F20-D16E447EF756}"/>
          </ac:picMkLst>
        </pc:picChg>
      </pc:sldChg>
      <pc:sldChg chg="addSp delSp add mod">
        <pc:chgData name="Muhammad Wahfiuddin Pradiwa" userId="65be22ad-c7f4-4124-ace5-fcf9d1497b27" providerId="ADAL" clId="{DD84CAA2-9A32-43A4-ABD4-49882101043D}" dt="2023-10-12T00:11:04.556" v="63" actId="22"/>
        <pc:sldMkLst>
          <pc:docMk/>
          <pc:sldMk cId="428978325" sldId="305"/>
        </pc:sldMkLst>
        <pc:picChg chg="del">
          <ac:chgData name="Muhammad Wahfiuddin Pradiwa" userId="65be22ad-c7f4-4124-ace5-fcf9d1497b27" providerId="ADAL" clId="{DD84CAA2-9A32-43A4-ABD4-49882101043D}" dt="2023-10-12T00:10:36.406" v="58" actId="478"/>
          <ac:picMkLst>
            <pc:docMk/>
            <pc:sldMk cId="428978325" sldId="305"/>
            <ac:picMk id="3" creationId="{F41CD214-E577-C4A9-3AFC-10B338364404}"/>
          </ac:picMkLst>
        </pc:picChg>
        <pc:picChg chg="add">
          <ac:chgData name="Muhammad Wahfiuddin Pradiwa" userId="65be22ad-c7f4-4124-ace5-fcf9d1497b27" providerId="ADAL" clId="{DD84CAA2-9A32-43A4-ABD4-49882101043D}" dt="2023-10-12T00:11:04.556" v="63" actId="22"/>
          <ac:picMkLst>
            <pc:docMk/>
            <pc:sldMk cId="428978325" sldId="305"/>
            <ac:picMk id="4" creationId="{C54D5261-E6F0-925B-5159-28F71B82899F}"/>
          </ac:picMkLst>
        </pc:picChg>
      </pc:sldChg>
      <pc:sldChg chg="addSp delSp add mod">
        <pc:chgData name="Muhammad Wahfiuddin Pradiwa" userId="65be22ad-c7f4-4124-ace5-fcf9d1497b27" providerId="ADAL" clId="{DD84CAA2-9A32-43A4-ABD4-49882101043D}" dt="2023-10-12T00:11:30.088" v="66" actId="22"/>
        <pc:sldMkLst>
          <pc:docMk/>
          <pc:sldMk cId="503177501" sldId="306"/>
        </pc:sldMkLst>
        <pc:picChg chg="add del">
          <ac:chgData name="Muhammad Wahfiuddin Pradiwa" userId="65be22ad-c7f4-4124-ace5-fcf9d1497b27" providerId="ADAL" clId="{DD84CAA2-9A32-43A4-ABD4-49882101043D}" dt="2023-10-12T00:11:30.088" v="66" actId="22"/>
          <ac:picMkLst>
            <pc:docMk/>
            <pc:sldMk cId="503177501" sldId="306"/>
            <ac:picMk id="3" creationId="{E9BFCC5C-C27B-E7FB-1002-DC692C4597CE}"/>
          </ac:picMkLst>
        </pc:picChg>
      </pc:sldChg>
      <pc:sldChg chg="addSp add mod">
        <pc:chgData name="Muhammad Wahfiuddin Pradiwa" userId="65be22ad-c7f4-4124-ace5-fcf9d1497b27" providerId="ADAL" clId="{DD84CAA2-9A32-43A4-ABD4-49882101043D}" dt="2023-10-12T00:12:18.425" v="71" actId="22"/>
        <pc:sldMkLst>
          <pc:docMk/>
          <pc:sldMk cId="93689267" sldId="307"/>
        </pc:sldMkLst>
        <pc:picChg chg="add">
          <ac:chgData name="Muhammad Wahfiuddin Pradiwa" userId="65be22ad-c7f4-4124-ace5-fcf9d1497b27" providerId="ADAL" clId="{DD84CAA2-9A32-43A4-ABD4-49882101043D}" dt="2023-10-12T00:12:18.425" v="71" actId="22"/>
          <ac:picMkLst>
            <pc:docMk/>
            <pc:sldMk cId="93689267" sldId="307"/>
            <ac:picMk id="3" creationId="{8CC4EBE0-8C18-2D09-DB88-540BC325F9A2}"/>
          </ac:picMkLst>
        </pc:picChg>
      </pc:sldChg>
      <pc:sldChg chg="add del">
        <pc:chgData name="Muhammad Wahfiuddin Pradiwa" userId="65be22ad-c7f4-4124-ace5-fcf9d1497b27" providerId="ADAL" clId="{DD84CAA2-9A32-43A4-ABD4-49882101043D}" dt="2023-10-12T00:11:50.985" v="68" actId="47"/>
        <pc:sldMkLst>
          <pc:docMk/>
          <pc:sldMk cId="3661825745" sldId="307"/>
        </pc:sldMkLst>
      </pc:sldChg>
      <pc:sldChg chg="addSp add mod">
        <pc:chgData name="Muhammad Wahfiuddin Pradiwa" userId="65be22ad-c7f4-4124-ace5-fcf9d1497b27" providerId="ADAL" clId="{DD84CAA2-9A32-43A4-ABD4-49882101043D}" dt="2023-10-12T00:13:38.512" v="83" actId="22"/>
        <pc:sldMkLst>
          <pc:docMk/>
          <pc:sldMk cId="2782310440" sldId="308"/>
        </pc:sldMkLst>
        <pc:picChg chg="add">
          <ac:chgData name="Muhammad Wahfiuddin Pradiwa" userId="65be22ad-c7f4-4124-ace5-fcf9d1497b27" providerId="ADAL" clId="{DD84CAA2-9A32-43A4-ABD4-49882101043D}" dt="2023-10-12T00:13:38.512" v="83" actId="22"/>
          <ac:picMkLst>
            <pc:docMk/>
            <pc:sldMk cId="2782310440" sldId="308"/>
            <ac:picMk id="3" creationId="{F5C473A1-4502-FA3E-E758-9CBD8E55AAAB}"/>
          </ac:picMkLst>
        </pc:picChg>
      </pc:sldChg>
      <pc:sldChg chg="addSp delSp add del mod">
        <pc:chgData name="Muhammad Wahfiuddin Pradiwa" userId="65be22ad-c7f4-4124-ace5-fcf9d1497b27" providerId="ADAL" clId="{DD84CAA2-9A32-43A4-ABD4-49882101043D}" dt="2023-10-12T00:11:53.924" v="69" actId="47"/>
        <pc:sldMkLst>
          <pc:docMk/>
          <pc:sldMk cId="4272466128" sldId="308"/>
        </pc:sldMkLst>
        <pc:picChg chg="add del">
          <ac:chgData name="Muhammad Wahfiuddin Pradiwa" userId="65be22ad-c7f4-4124-ace5-fcf9d1497b27" providerId="ADAL" clId="{DD84CAA2-9A32-43A4-ABD4-49882101043D}" dt="2023-10-12T00:11:36.810" v="67" actId="478"/>
          <ac:picMkLst>
            <pc:docMk/>
            <pc:sldMk cId="4272466128" sldId="308"/>
            <ac:picMk id="3" creationId="{BB7CA833-C0FB-A2C6-750E-7EA06FF1754B}"/>
          </ac:picMkLst>
        </pc:picChg>
      </pc:sldChg>
      <pc:sldChg chg="addSp add mod">
        <pc:chgData name="Muhammad Wahfiuddin Pradiwa" userId="65be22ad-c7f4-4124-ace5-fcf9d1497b27" providerId="ADAL" clId="{DD84CAA2-9A32-43A4-ABD4-49882101043D}" dt="2023-10-12T00:13:50.809" v="84" actId="22"/>
        <pc:sldMkLst>
          <pc:docMk/>
          <pc:sldMk cId="119781389" sldId="309"/>
        </pc:sldMkLst>
        <pc:picChg chg="add">
          <ac:chgData name="Muhammad Wahfiuddin Pradiwa" userId="65be22ad-c7f4-4124-ace5-fcf9d1497b27" providerId="ADAL" clId="{DD84CAA2-9A32-43A4-ABD4-49882101043D}" dt="2023-10-12T00:13:50.809" v="84" actId="22"/>
          <ac:picMkLst>
            <pc:docMk/>
            <pc:sldMk cId="119781389" sldId="309"/>
            <ac:picMk id="3" creationId="{12E45454-823E-9ED5-AC0B-C85B2ABB289F}"/>
          </ac:picMkLst>
        </pc:picChg>
      </pc:sldChg>
      <pc:sldChg chg="addSp add mod">
        <pc:chgData name="Muhammad Wahfiuddin Pradiwa" userId="65be22ad-c7f4-4124-ace5-fcf9d1497b27" providerId="ADAL" clId="{DD84CAA2-9A32-43A4-ABD4-49882101043D}" dt="2023-10-12T00:14:08.858" v="85" actId="22"/>
        <pc:sldMkLst>
          <pc:docMk/>
          <pc:sldMk cId="3667074386" sldId="310"/>
        </pc:sldMkLst>
        <pc:picChg chg="add">
          <ac:chgData name="Muhammad Wahfiuddin Pradiwa" userId="65be22ad-c7f4-4124-ace5-fcf9d1497b27" providerId="ADAL" clId="{DD84CAA2-9A32-43A4-ABD4-49882101043D}" dt="2023-10-12T00:14:08.858" v="85" actId="22"/>
          <ac:picMkLst>
            <pc:docMk/>
            <pc:sldMk cId="3667074386" sldId="310"/>
            <ac:picMk id="3" creationId="{AF343D36-1990-08C2-7BE7-70560D3E0F5A}"/>
          </ac:picMkLst>
        </pc:picChg>
      </pc:sldChg>
      <pc:sldChg chg="addSp add mod">
        <pc:chgData name="Muhammad Wahfiuddin Pradiwa" userId="65be22ad-c7f4-4124-ace5-fcf9d1497b27" providerId="ADAL" clId="{DD84CAA2-9A32-43A4-ABD4-49882101043D}" dt="2023-10-12T00:15:02.349" v="97" actId="22"/>
        <pc:sldMkLst>
          <pc:docMk/>
          <pc:sldMk cId="2101727389" sldId="311"/>
        </pc:sldMkLst>
        <pc:picChg chg="add">
          <ac:chgData name="Muhammad Wahfiuddin Pradiwa" userId="65be22ad-c7f4-4124-ace5-fcf9d1497b27" providerId="ADAL" clId="{DD84CAA2-9A32-43A4-ABD4-49882101043D}" dt="2023-10-12T00:15:02.349" v="97" actId="22"/>
          <ac:picMkLst>
            <pc:docMk/>
            <pc:sldMk cId="2101727389" sldId="311"/>
            <ac:picMk id="3" creationId="{2D9AEC02-21D7-6030-5A82-0344F60D7708}"/>
          </ac:picMkLst>
        </pc:picChg>
      </pc:sldChg>
      <pc:sldChg chg="modSp add mod">
        <pc:chgData name="Muhammad Wahfiuddin Pradiwa" userId="65be22ad-c7f4-4124-ace5-fcf9d1497b27" providerId="ADAL" clId="{DD84CAA2-9A32-43A4-ABD4-49882101043D}" dt="2023-10-12T00:15:28.736" v="124" actId="1076"/>
        <pc:sldMkLst>
          <pc:docMk/>
          <pc:sldMk cId="920040872" sldId="312"/>
        </pc:sldMkLst>
        <pc:spChg chg="mod">
          <ac:chgData name="Muhammad Wahfiuddin Pradiwa" userId="65be22ad-c7f4-4124-ace5-fcf9d1497b27" providerId="ADAL" clId="{DD84CAA2-9A32-43A4-ABD4-49882101043D}" dt="2023-10-12T00:15:28.736" v="124" actId="1076"/>
          <ac:spMkLst>
            <pc:docMk/>
            <pc:sldMk cId="920040872" sldId="312"/>
            <ac:spMk id="466" creationId="{00000000-0000-0000-0000-000000000000}"/>
          </ac:spMkLst>
        </pc:spChg>
      </pc:sldChg>
    </pc:docChg>
  </pc:docChgLst>
  <pc:docChgLst>
    <pc:chgData name="Muhammad Wahfiuddin Pradiwa" userId="65be22ad-c7f4-4124-ace5-fcf9d1497b27" providerId="ADAL" clId="{528B52DE-3BD0-410C-84CF-A883DC82679B}"/>
    <pc:docChg chg="undo custSel addSld delSld modSld delMainMaster">
      <pc:chgData name="Muhammad Wahfiuddin Pradiwa" userId="65be22ad-c7f4-4124-ace5-fcf9d1497b27" providerId="ADAL" clId="{528B52DE-3BD0-410C-84CF-A883DC82679B}" dt="2023-10-10T10:01:11.284" v="342" actId="1076"/>
      <pc:docMkLst>
        <pc:docMk/>
      </pc:docMkLst>
      <pc:sldChg chg="addSp delSp modSp mod">
        <pc:chgData name="Muhammad Wahfiuddin Pradiwa" userId="65be22ad-c7f4-4124-ace5-fcf9d1497b27" providerId="ADAL" clId="{528B52DE-3BD0-410C-84CF-A883DC82679B}" dt="2023-10-10T10:01:11.284" v="342" actId="1076"/>
        <pc:sldMkLst>
          <pc:docMk/>
          <pc:sldMk cId="0" sldId="256"/>
        </pc:sldMkLst>
        <pc:spChg chg="add mod">
          <ac:chgData name="Muhammad Wahfiuddin Pradiwa" userId="65be22ad-c7f4-4124-ace5-fcf9d1497b27" providerId="ADAL" clId="{528B52DE-3BD0-410C-84CF-A883DC82679B}" dt="2023-10-10T10:01:06.469" v="341" actId="1076"/>
          <ac:spMkLst>
            <pc:docMk/>
            <pc:sldMk cId="0" sldId="256"/>
            <ac:spMk id="3" creationId="{3CE789D2-0072-9EAC-E8D2-1A29A2550DDB}"/>
          </ac:spMkLst>
        </pc:spChg>
        <pc:spChg chg="add mod ord">
          <ac:chgData name="Muhammad Wahfiuddin Pradiwa" userId="65be22ad-c7f4-4124-ace5-fcf9d1497b27" providerId="ADAL" clId="{528B52DE-3BD0-410C-84CF-A883DC82679B}" dt="2023-10-10T10:00:57.183" v="336" actId="1076"/>
          <ac:spMkLst>
            <pc:docMk/>
            <pc:sldMk cId="0" sldId="256"/>
            <ac:spMk id="5" creationId="{D7548D4E-71C2-B847-1494-E1BBBBB28BA9}"/>
          </ac:spMkLst>
        </pc:spChg>
        <pc:spChg chg="mod">
          <ac:chgData name="Muhammad Wahfiuddin Pradiwa" userId="65be22ad-c7f4-4124-ace5-fcf9d1497b27" providerId="ADAL" clId="{528B52DE-3BD0-410C-84CF-A883DC82679B}" dt="2023-10-10T10:01:11.284" v="342" actId="1076"/>
          <ac:spMkLst>
            <pc:docMk/>
            <pc:sldMk cId="0" sldId="256"/>
            <ac:spMk id="434" creationId="{00000000-0000-0000-0000-000000000000}"/>
          </ac:spMkLst>
        </pc:spChg>
        <pc:spChg chg="mod">
          <ac:chgData name="Muhammad Wahfiuddin Pradiwa" userId="65be22ad-c7f4-4124-ace5-fcf9d1497b27" providerId="ADAL" clId="{528B52DE-3BD0-410C-84CF-A883DC82679B}" dt="2023-10-10T10:00:51.379" v="333" actId="403"/>
          <ac:spMkLst>
            <pc:docMk/>
            <pc:sldMk cId="0" sldId="256"/>
            <ac:spMk id="435" creationId="{00000000-0000-0000-0000-000000000000}"/>
          </ac:spMkLst>
        </pc:spChg>
        <pc:spChg chg="del">
          <ac:chgData name="Muhammad Wahfiuddin Pradiwa" userId="65be22ad-c7f4-4124-ace5-fcf9d1497b27" providerId="ADAL" clId="{528B52DE-3BD0-410C-84CF-A883DC82679B}" dt="2023-10-10T09:59:55.268" v="304" actId="478"/>
          <ac:spMkLst>
            <pc:docMk/>
            <pc:sldMk cId="0" sldId="256"/>
            <ac:spMk id="436" creationId="{00000000-0000-0000-0000-000000000000}"/>
          </ac:spMkLst>
        </pc:spChg>
        <pc:spChg chg="del">
          <ac:chgData name="Muhammad Wahfiuddin Pradiwa" userId="65be22ad-c7f4-4124-ace5-fcf9d1497b27" providerId="ADAL" clId="{528B52DE-3BD0-410C-84CF-A883DC82679B}" dt="2023-10-10T09:59:54.453" v="303" actId="478"/>
          <ac:spMkLst>
            <pc:docMk/>
            <pc:sldMk cId="0" sldId="256"/>
            <ac:spMk id="438" creationId="{00000000-0000-0000-0000-000000000000}"/>
          </ac:spMkLst>
        </pc:spChg>
        <pc:spChg chg="del">
          <ac:chgData name="Muhammad Wahfiuddin Pradiwa" userId="65be22ad-c7f4-4124-ace5-fcf9d1497b27" providerId="ADAL" clId="{528B52DE-3BD0-410C-84CF-A883DC82679B}" dt="2023-10-10T10:00:00.200" v="307" actId="478"/>
          <ac:spMkLst>
            <pc:docMk/>
            <pc:sldMk cId="0" sldId="256"/>
            <ac:spMk id="439" creationId="{00000000-0000-0000-0000-000000000000}"/>
          </ac:spMkLst>
        </pc:spChg>
        <pc:spChg chg="del">
          <ac:chgData name="Muhammad Wahfiuddin Pradiwa" userId="65be22ad-c7f4-4124-ace5-fcf9d1497b27" providerId="ADAL" clId="{528B52DE-3BD0-410C-84CF-A883DC82679B}" dt="2023-10-10T09:59:58.342" v="306" actId="478"/>
          <ac:spMkLst>
            <pc:docMk/>
            <pc:sldMk cId="0" sldId="256"/>
            <ac:spMk id="440" creationId="{00000000-0000-0000-0000-000000000000}"/>
          </ac:spMkLst>
        </pc:spChg>
        <pc:spChg chg="del">
          <ac:chgData name="Muhammad Wahfiuddin Pradiwa" userId="65be22ad-c7f4-4124-ace5-fcf9d1497b27" providerId="ADAL" clId="{528B52DE-3BD0-410C-84CF-A883DC82679B}" dt="2023-10-10T09:59:56.820" v="305" actId="478"/>
          <ac:spMkLst>
            <pc:docMk/>
            <pc:sldMk cId="0" sldId="256"/>
            <ac:spMk id="441" creationId="{00000000-0000-0000-0000-000000000000}"/>
          </ac:spMkLst>
        </pc:spChg>
        <pc:grpChg chg="del">
          <ac:chgData name="Muhammad Wahfiuddin Pradiwa" userId="65be22ad-c7f4-4124-ace5-fcf9d1497b27" providerId="ADAL" clId="{528B52DE-3BD0-410C-84CF-A883DC82679B}" dt="2023-10-10T09:59:49.216" v="299" actId="478"/>
          <ac:grpSpMkLst>
            <pc:docMk/>
            <pc:sldMk cId="0" sldId="256"/>
            <ac:grpSpMk id="442" creationId="{00000000-0000-0000-0000-000000000000}"/>
          </ac:grpSpMkLst>
        </pc:grpChg>
        <pc:grpChg chg="del">
          <ac:chgData name="Muhammad Wahfiuddin Pradiwa" userId="65be22ad-c7f4-4124-ace5-fcf9d1497b27" providerId="ADAL" clId="{528B52DE-3BD0-410C-84CF-A883DC82679B}" dt="2023-10-10T09:59:51.488" v="301" actId="478"/>
          <ac:grpSpMkLst>
            <pc:docMk/>
            <pc:sldMk cId="0" sldId="256"/>
            <ac:grpSpMk id="445" creationId="{00000000-0000-0000-0000-000000000000}"/>
          </ac:grpSpMkLst>
        </pc:grpChg>
        <pc:grpChg chg="del">
          <ac:chgData name="Muhammad Wahfiuddin Pradiwa" userId="65be22ad-c7f4-4124-ace5-fcf9d1497b27" providerId="ADAL" clId="{528B52DE-3BD0-410C-84CF-A883DC82679B}" dt="2023-10-10T09:59:48.150" v="298" actId="478"/>
          <ac:grpSpMkLst>
            <pc:docMk/>
            <pc:sldMk cId="0" sldId="256"/>
            <ac:grpSpMk id="448" creationId="{00000000-0000-0000-0000-000000000000}"/>
          </ac:grpSpMkLst>
        </pc:grpChg>
        <pc:grpChg chg="del">
          <ac:chgData name="Muhammad Wahfiuddin Pradiwa" userId="65be22ad-c7f4-4124-ace5-fcf9d1497b27" providerId="ADAL" clId="{528B52DE-3BD0-410C-84CF-A883DC82679B}" dt="2023-10-10T09:59:52.587" v="302" actId="478"/>
          <ac:grpSpMkLst>
            <pc:docMk/>
            <pc:sldMk cId="0" sldId="256"/>
            <ac:grpSpMk id="454" creationId="{00000000-0000-0000-0000-000000000000}"/>
          </ac:grpSpMkLst>
        </pc:grpChg>
        <pc:grpChg chg="del">
          <ac:chgData name="Muhammad Wahfiuddin Pradiwa" userId="65be22ad-c7f4-4124-ace5-fcf9d1497b27" providerId="ADAL" clId="{528B52DE-3BD0-410C-84CF-A883DC82679B}" dt="2023-10-10T09:59:50.298" v="300" actId="478"/>
          <ac:grpSpMkLst>
            <pc:docMk/>
            <pc:sldMk cId="0" sldId="256"/>
            <ac:grpSpMk id="457" creationId="{00000000-0000-0000-0000-000000000000}"/>
          </ac:grpSpMkLst>
        </pc:grpChg>
        <pc:picChg chg="add mod ord">
          <ac:chgData name="Muhammad Wahfiuddin Pradiwa" userId="65be22ad-c7f4-4124-ace5-fcf9d1497b27" providerId="ADAL" clId="{528B52DE-3BD0-410C-84CF-A883DC82679B}" dt="2023-10-10T09:59:44.849" v="297" actId="171"/>
          <ac:picMkLst>
            <pc:docMk/>
            <pc:sldMk cId="0" sldId="256"/>
            <ac:picMk id="4" creationId="{9E8A2BDF-3DF8-2098-B056-0CE78C47DB05}"/>
          </ac:picMkLst>
        </pc:picChg>
      </pc:sldChg>
      <pc:sldChg chg="addSp modSp mod">
        <pc:chgData name="Muhammad Wahfiuddin Pradiwa" userId="65be22ad-c7f4-4124-ace5-fcf9d1497b27" providerId="ADAL" clId="{528B52DE-3BD0-410C-84CF-A883DC82679B}" dt="2023-10-10T09:55:05.482" v="196" actId="1076"/>
        <pc:sldMkLst>
          <pc:docMk/>
          <pc:sldMk cId="0" sldId="257"/>
        </pc:sldMkLst>
        <pc:spChg chg="mod">
          <ac:chgData name="Muhammad Wahfiuddin Pradiwa" userId="65be22ad-c7f4-4124-ace5-fcf9d1497b27" providerId="ADAL" clId="{528B52DE-3BD0-410C-84CF-A883DC82679B}" dt="2023-10-10T09:54:48.313" v="190" actId="1076"/>
          <ac:spMkLst>
            <pc:docMk/>
            <pc:sldMk cId="0" sldId="257"/>
            <ac:spMk id="465" creationId="{00000000-0000-0000-0000-000000000000}"/>
          </ac:spMkLst>
        </pc:spChg>
        <pc:spChg chg="mod">
          <ac:chgData name="Muhammad Wahfiuddin Pradiwa" userId="65be22ad-c7f4-4124-ace5-fcf9d1497b27" providerId="ADAL" clId="{528B52DE-3BD0-410C-84CF-A883DC82679B}" dt="2023-10-10T09:54:42.064" v="189" actId="14100"/>
          <ac:spMkLst>
            <pc:docMk/>
            <pc:sldMk cId="0" sldId="257"/>
            <ac:spMk id="466" creationId="{00000000-0000-0000-0000-000000000000}"/>
          </ac:spMkLst>
        </pc:spChg>
        <pc:picChg chg="add mod">
          <ac:chgData name="Muhammad Wahfiuddin Pradiwa" userId="65be22ad-c7f4-4124-ace5-fcf9d1497b27" providerId="ADAL" clId="{528B52DE-3BD0-410C-84CF-A883DC82679B}" dt="2023-10-10T09:55:02.561" v="195" actId="1076"/>
          <ac:picMkLst>
            <pc:docMk/>
            <pc:sldMk cId="0" sldId="257"/>
            <ac:picMk id="3" creationId="{DA3F408F-63A2-15DB-4AB7-36CF236C43DA}"/>
          </ac:picMkLst>
        </pc:picChg>
        <pc:picChg chg="add mod">
          <ac:chgData name="Muhammad Wahfiuddin Pradiwa" userId="65be22ad-c7f4-4124-ace5-fcf9d1497b27" providerId="ADAL" clId="{528B52DE-3BD0-410C-84CF-A883DC82679B}" dt="2023-10-10T09:55:05.482" v="196" actId="1076"/>
          <ac:picMkLst>
            <pc:docMk/>
            <pc:sldMk cId="0" sldId="257"/>
            <ac:picMk id="5" creationId="{EF404A07-16DB-773F-61BD-76FA93D50397}"/>
          </ac:picMkLst>
        </pc:picChg>
      </pc:sldChg>
      <pc:sldChg chg="del">
        <pc:chgData name="Muhammad Wahfiuddin Pradiwa" userId="65be22ad-c7f4-4124-ace5-fcf9d1497b27" providerId="ADAL" clId="{528B52DE-3BD0-410C-84CF-A883DC82679B}" dt="2023-10-06T12:04:05.229" v="186" actId="47"/>
        <pc:sldMkLst>
          <pc:docMk/>
          <pc:sldMk cId="0" sldId="258"/>
        </pc:sldMkLst>
      </pc:sldChg>
      <pc:sldChg chg="del">
        <pc:chgData name="Muhammad Wahfiuddin Pradiwa" userId="65be22ad-c7f4-4124-ace5-fcf9d1497b27" providerId="ADAL" clId="{528B52DE-3BD0-410C-84CF-A883DC82679B}" dt="2023-10-06T12:04:04.542" v="185" actId="47"/>
        <pc:sldMkLst>
          <pc:docMk/>
          <pc:sldMk cId="0" sldId="259"/>
        </pc:sldMkLst>
      </pc:sldChg>
      <pc:sldChg chg="del">
        <pc:chgData name="Muhammad Wahfiuddin Pradiwa" userId="65be22ad-c7f4-4124-ace5-fcf9d1497b27" providerId="ADAL" clId="{528B52DE-3BD0-410C-84CF-A883DC82679B}" dt="2023-10-06T12:04:03.651" v="184" actId="47"/>
        <pc:sldMkLst>
          <pc:docMk/>
          <pc:sldMk cId="0" sldId="260"/>
        </pc:sldMkLst>
      </pc:sldChg>
      <pc:sldChg chg="del">
        <pc:chgData name="Muhammad Wahfiuddin Pradiwa" userId="65be22ad-c7f4-4124-ace5-fcf9d1497b27" providerId="ADAL" clId="{528B52DE-3BD0-410C-84CF-A883DC82679B}" dt="2023-10-06T12:04:03.588" v="183" actId="47"/>
        <pc:sldMkLst>
          <pc:docMk/>
          <pc:sldMk cId="0" sldId="261"/>
        </pc:sldMkLst>
      </pc:sldChg>
      <pc:sldChg chg="del">
        <pc:chgData name="Muhammad Wahfiuddin Pradiwa" userId="65be22ad-c7f4-4124-ace5-fcf9d1497b27" providerId="ADAL" clId="{528B52DE-3BD0-410C-84CF-A883DC82679B}" dt="2023-10-06T12:04:03.229" v="182" actId="47"/>
        <pc:sldMkLst>
          <pc:docMk/>
          <pc:sldMk cId="0" sldId="262"/>
        </pc:sldMkLst>
      </pc:sldChg>
      <pc:sldChg chg="del">
        <pc:chgData name="Muhammad Wahfiuddin Pradiwa" userId="65be22ad-c7f4-4124-ace5-fcf9d1497b27" providerId="ADAL" clId="{528B52DE-3BD0-410C-84CF-A883DC82679B}" dt="2023-10-06T12:04:03.120" v="181" actId="47"/>
        <pc:sldMkLst>
          <pc:docMk/>
          <pc:sldMk cId="0" sldId="263"/>
        </pc:sldMkLst>
      </pc:sldChg>
      <pc:sldChg chg="del">
        <pc:chgData name="Muhammad Wahfiuddin Pradiwa" userId="65be22ad-c7f4-4124-ace5-fcf9d1497b27" providerId="ADAL" clId="{528B52DE-3BD0-410C-84CF-A883DC82679B}" dt="2023-10-06T12:04:03.026" v="180" actId="47"/>
        <pc:sldMkLst>
          <pc:docMk/>
          <pc:sldMk cId="0" sldId="264"/>
        </pc:sldMkLst>
      </pc:sldChg>
      <pc:sldChg chg="del">
        <pc:chgData name="Muhammad Wahfiuddin Pradiwa" userId="65be22ad-c7f4-4124-ace5-fcf9d1497b27" providerId="ADAL" clId="{528B52DE-3BD0-410C-84CF-A883DC82679B}" dt="2023-10-06T12:04:02.760" v="179" actId="47"/>
        <pc:sldMkLst>
          <pc:docMk/>
          <pc:sldMk cId="0" sldId="265"/>
        </pc:sldMkLst>
      </pc:sldChg>
      <pc:sldChg chg="del">
        <pc:chgData name="Muhammad Wahfiuddin Pradiwa" userId="65be22ad-c7f4-4124-ace5-fcf9d1497b27" providerId="ADAL" clId="{528B52DE-3BD0-410C-84CF-A883DC82679B}" dt="2023-10-06T12:04:02.557" v="178" actId="47"/>
        <pc:sldMkLst>
          <pc:docMk/>
          <pc:sldMk cId="0" sldId="266"/>
        </pc:sldMkLst>
      </pc:sldChg>
      <pc:sldChg chg="del">
        <pc:chgData name="Muhammad Wahfiuddin Pradiwa" userId="65be22ad-c7f4-4124-ace5-fcf9d1497b27" providerId="ADAL" clId="{528B52DE-3BD0-410C-84CF-A883DC82679B}" dt="2023-10-06T12:04:02.448" v="177" actId="47"/>
        <pc:sldMkLst>
          <pc:docMk/>
          <pc:sldMk cId="0" sldId="267"/>
        </pc:sldMkLst>
      </pc:sldChg>
      <pc:sldChg chg="del">
        <pc:chgData name="Muhammad Wahfiuddin Pradiwa" userId="65be22ad-c7f4-4124-ace5-fcf9d1497b27" providerId="ADAL" clId="{528B52DE-3BD0-410C-84CF-A883DC82679B}" dt="2023-10-06T12:04:02.213" v="176" actId="47"/>
        <pc:sldMkLst>
          <pc:docMk/>
          <pc:sldMk cId="0" sldId="268"/>
        </pc:sldMkLst>
      </pc:sldChg>
      <pc:sldChg chg="del">
        <pc:chgData name="Muhammad Wahfiuddin Pradiwa" userId="65be22ad-c7f4-4124-ace5-fcf9d1497b27" providerId="ADAL" clId="{528B52DE-3BD0-410C-84CF-A883DC82679B}" dt="2023-10-06T12:04:02.010" v="175" actId="47"/>
        <pc:sldMkLst>
          <pc:docMk/>
          <pc:sldMk cId="0" sldId="269"/>
        </pc:sldMkLst>
      </pc:sldChg>
      <pc:sldChg chg="del">
        <pc:chgData name="Muhammad Wahfiuddin Pradiwa" userId="65be22ad-c7f4-4124-ace5-fcf9d1497b27" providerId="ADAL" clId="{528B52DE-3BD0-410C-84CF-A883DC82679B}" dt="2023-10-06T12:04:01.838" v="174" actId="47"/>
        <pc:sldMkLst>
          <pc:docMk/>
          <pc:sldMk cId="0" sldId="270"/>
        </pc:sldMkLst>
      </pc:sldChg>
      <pc:sldChg chg="del">
        <pc:chgData name="Muhammad Wahfiuddin Pradiwa" userId="65be22ad-c7f4-4124-ace5-fcf9d1497b27" providerId="ADAL" clId="{528B52DE-3BD0-410C-84CF-A883DC82679B}" dt="2023-10-06T12:04:01.729" v="173" actId="47"/>
        <pc:sldMkLst>
          <pc:docMk/>
          <pc:sldMk cId="0" sldId="271"/>
        </pc:sldMkLst>
      </pc:sldChg>
      <pc:sldChg chg="del">
        <pc:chgData name="Muhammad Wahfiuddin Pradiwa" userId="65be22ad-c7f4-4124-ace5-fcf9d1497b27" providerId="ADAL" clId="{528B52DE-3BD0-410C-84CF-A883DC82679B}" dt="2023-10-06T12:04:01.525" v="172" actId="47"/>
        <pc:sldMkLst>
          <pc:docMk/>
          <pc:sldMk cId="0" sldId="272"/>
        </pc:sldMkLst>
      </pc:sldChg>
      <pc:sldChg chg="del">
        <pc:chgData name="Muhammad Wahfiuddin Pradiwa" userId="65be22ad-c7f4-4124-ace5-fcf9d1497b27" providerId="ADAL" clId="{528B52DE-3BD0-410C-84CF-A883DC82679B}" dt="2023-10-06T12:04:01.291" v="171" actId="47"/>
        <pc:sldMkLst>
          <pc:docMk/>
          <pc:sldMk cId="0" sldId="273"/>
        </pc:sldMkLst>
      </pc:sldChg>
      <pc:sldChg chg="del">
        <pc:chgData name="Muhammad Wahfiuddin Pradiwa" userId="65be22ad-c7f4-4124-ace5-fcf9d1497b27" providerId="ADAL" clId="{528B52DE-3BD0-410C-84CF-A883DC82679B}" dt="2023-10-06T12:04:01.213" v="170" actId="47"/>
        <pc:sldMkLst>
          <pc:docMk/>
          <pc:sldMk cId="0" sldId="274"/>
        </pc:sldMkLst>
      </pc:sldChg>
      <pc:sldChg chg="del">
        <pc:chgData name="Muhammad Wahfiuddin Pradiwa" userId="65be22ad-c7f4-4124-ace5-fcf9d1497b27" providerId="ADAL" clId="{528B52DE-3BD0-410C-84CF-A883DC82679B}" dt="2023-10-06T12:04:00.806" v="169" actId="47"/>
        <pc:sldMkLst>
          <pc:docMk/>
          <pc:sldMk cId="0" sldId="275"/>
        </pc:sldMkLst>
      </pc:sldChg>
      <pc:sldChg chg="del">
        <pc:chgData name="Muhammad Wahfiuddin Pradiwa" userId="65be22ad-c7f4-4124-ace5-fcf9d1497b27" providerId="ADAL" clId="{528B52DE-3BD0-410C-84CF-A883DC82679B}" dt="2023-10-06T12:04:00.790" v="168" actId="47"/>
        <pc:sldMkLst>
          <pc:docMk/>
          <pc:sldMk cId="0" sldId="276"/>
        </pc:sldMkLst>
      </pc:sldChg>
      <pc:sldChg chg="del">
        <pc:chgData name="Muhammad Wahfiuddin Pradiwa" userId="65be22ad-c7f4-4124-ace5-fcf9d1497b27" providerId="ADAL" clId="{528B52DE-3BD0-410C-84CF-A883DC82679B}" dt="2023-10-06T12:04:00.744" v="167" actId="47"/>
        <pc:sldMkLst>
          <pc:docMk/>
          <pc:sldMk cId="0" sldId="277"/>
        </pc:sldMkLst>
      </pc:sldChg>
      <pc:sldChg chg="del">
        <pc:chgData name="Muhammad Wahfiuddin Pradiwa" userId="65be22ad-c7f4-4124-ace5-fcf9d1497b27" providerId="ADAL" clId="{528B52DE-3BD0-410C-84CF-A883DC82679B}" dt="2023-10-06T12:04:00.229" v="166" actId="47"/>
        <pc:sldMkLst>
          <pc:docMk/>
          <pc:sldMk cId="0" sldId="278"/>
        </pc:sldMkLst>
      </pc:sldChg>
      <pc:sldChg chg="del">
        <pc:chgData name="Muhammad Wahfiuddin Pradiwa" userId="65be22ad-c7f4-4124-ace5-fcf9d1497b27" providerId="ADAL" clId="{528B52DE-3BD0-410C-84CF-A883DC82679B}" dt="2023-10-06T12:04:00.056" v="165" actId="47"/>
        <pc:sldMkLst>
          <pc:docMk/>
          <pc:sldMk cId="0" sldId="279"/>
        </pc:sldMkLst>
      </pc:sldChg>
      <pc:sldChg chg="del">
        <pc:chgData name="Muhammad Wahfiuddin Pradiwa" userId="65be22ad-c7f4-4124-ace5-fcf9d1497b27" providerId="ADAL" clId="{528B52DE-3BD0-410C-84CF-A883DC82679B}" dt="2023-10-06T12:03:59.805" v="164" actId="47"/>
        <pc:sldMkLst>
          <pc:docMk/>
          <pc:sldMk cId="0" sldId="280"/>
        </pc:sldMkLst>
      </pc:sldChg>
      <pc:sldChg chg="del">
        <pc:chgData name="Muhammad Wahfiuddin Pradiwa" userId="65be22ad-c7f4-4124-ace5-fcf9d1497b27" providerId="ADAL" clId="{528B52DE-3BD0-410C-84CF-A883DC82679B}" dt="2023-10-06T12:03:59.617" v="163" actId="47"/>
        <pc:sldMkLst>
          <pc:docMk/>
          <pc:sldMk cId="0" sldId="281"/>
        </pc:sldMkLst>
      </pc:sldChg>
      <pc:sldChg chg="del">
        <pc:chgData name="Muhammad Wahfiuddin Pradiwa" userId="65be22ad-c7f4-4124-ace5-fcf9d1497b27" providerId="ADAL" clId="{528B52DE-3BD0-410C-84CF-A883DC82679B}" dt="2023-10-06T12:03:59.586" v="162" actId="47"/>
        <pc:sldMkLst>
          <pc:docMk/>
          <pc:sldMk cId="0" sldId="282"/>
        </pc:sldMkLst>
      </pc:sldChg>
      <pc:sldChg chg="del">
        <pc:chgData name="Muhammad Wahfiuddin Pradiwa" userId="65be22ad-c7f4-4124-ace5-fcf9d1497b27" providerId="ADAL" clId="{528B52DE-3BD0-410C-84CF-A883DC82679B}" dt="2023-10-06T12:03:59.570" v="161" actId="47"/>
        <pc:sldMkLst>
          <pc:docMk/>
          <pc:sldMk cId="0" sldId="283"/>
        </pc:sldMkLst>
      </pc:sldChg>
      <pc:sldChg chg="del">
        <pc:chgData name="Muhammad Wahfiuddin Pradiwa" userId="65be22ad-c7f4-4124-ace5-fcf9d1497b27" providerId="ADAL" clId="{528B52DE-3BD0-410C-84CF-A883DC82679B}" dt="2023-10-06T12:03:59.539" v="160" actId="47"/>
        <pc:sldMkLst>
          <pc:docMk/>
          <pc:sldMk cId="0" sldId="284"/>
        </pc:sldMkLst>
      </pc:sldChg>
      <pc:sldChg chg="del">
        <pc:chgData name="Muhammad Wahfiuddin Pradiwa" userId="65be22ad-c7f4-4124-ace5-fcf9d1497b27" providerId="ADAL" clId="{528B52DE-3BD0-410C-84CF-A883DC82679B}" dt="2023-10-06T12:03:59.258" v="159" actId="47"/>
        <pc:sldMkLst>
          <pc:docMk/>
          <pc:sldMk cId="0" sldId="285"/>
        </pc:sldMkLst>
      </pc:sldChg>
      <pc:sldChg chg="del">
        <pc:chgData name="Muhammad Wahfiuddin Pradiwa" userId="65be22ad-c7f4-4124-ace5-fcf9d1497b27" providerId="ADAL" clId="{528B52DE-3BD0-410C-84CF-A883DC82679B}" dt="2023-10-06T12:03:58.836" v="158" actId="47"/>
        <pc:sldMkLst>
          <pc:docMk/>
          <pc:sldMk cId="0" sldId="286"/>
        </pc:sldMkLst>
      </pc:sldChg>
      <pc:sldChg chg="del">
        <pc:chgData name="Muhammad Wahfiuddin Pradiwa" userId="65be22ad-c7f4-4124-ace5-fcf9d1497b27" providerId="ADAL" clId="{528B52DE-3BD0-410C-84CF-A883DC82679B}" dt="2023-10-06T12:03:58.694" v="157" actId="47"/>
        <pc:sldMkLst>
          <pc:docMk/>
          <pc:sldMk cId="0" sldId="287"/>
        </pc:sldMkLst>
      </pc:sldChg>
      <pc:sldChg chg="del">
        <pc:chgData name="Muhammad Wahfiuddin Pradiwa" userId="65be22ad-c7f4-4124-ace5-fcf9d1497b27" providerId="ADAL" clId="{528B52DE-3BD0-410C-84CF-A883DC82679B}" dt="2023-10-06T12:03:58.491" v="156" actId="47"/>
        <pc:sldMkLst>
          <pc:docMk/>
          <pc:sldMk cId="0" sldId="288"/>
        </pc:sldMkLst>
      </pc:sldChg>
      <pc:sldChg chg="del">
        <pc:chgData name="Muhammad Wahfiuddin Pradiwa" userId="65be22ad-c7f4-4124-ace5-fcf9d1497b27" providerId="ADAL" clId="{528B52DE-3BD0-410C-84CF-A883DC82679B}" dt="2023-10-06T12:03:58.100" v="155" actId="47"/>
        <pc:sldMkLst>
          <pc:docMk/>
          <pc:sldMk cId="0" sldId="289"/>
        </pc:sldMkLst>
      </pc:sldChg>
      <pc:sldChg chg="del">
        <pc:chgData name="Muhammad Wahfiuddin Pradiwa" userId="65be22ad-c7f4-4124-ace5-fcf9d1497b27" providerId="ADAL" clId="{528B52DE-3BD0-410C-84CF-A883DC82679B}" dt="2023-10-06T12:03:57.865" v="154" actId="47"/>
        <pc:sldMkLst>
          <pc:docMk/>
          <pc:sldMk cId="0" sldId="290"/>
        </pc:sldMkLst>
      </pc:sldChg>
      <pc:sldChg chg="del">
        <pc:chgData name="Muhammad Wahfiuddin Pradiwa" userId="65be22ad-c7f4-4124-ace5-fcf9d1497b27" providerId="ADAL" clId="{528B52DE-3BD0-410C-84CF-A883DC82679B}" dt="2023-10-06T12:03:57.647" v="153" actId="47"/>
        <pc:sldMkLst>
          <pc:docMk/>
          <pc:sldMk cId="0" sldId="291"/>
        </pc:sldMkLst>
      </pc:sldChg>
      <pc:sldChg chg="del">
        <pc:chgData name="Muhammad Wahfiuddin Pradiwa" userId="65be22ad-c7f4-4124-ace5-fcf9d1497b27" providerId="ADAL" clId="{528B52DE-3BD0-410C-84CF-A883DC82679B}" dt="2023-10-06T12:03:57.443" v="152" actId="47"/>
        <pc:sldMkLst>
          <pc:docMk/>
          <pc:sldMk cId="0" sldId="292"/>
        </pc:sldMkLst>
      </pc:sldChg>
      <pc:sldChg chg="del">
        <pc:chgData name="Muhammad Wahfiuddin Pradiwa" userId="65be22ad-c7f4-4124-ace5-fcf9d1497b27" providerId="ADAL" clId="{528B52DE-3BD0-410C-84CF-A883DC82679B}" dt="2023-10-06T12:03:57.177" v="151" actId="47"/>
        <pc:sldMkLst>
          <pc:docMk/>
          <pc:sldMk cId="0" sldId="293"/>
        </pc:sldMkLst>
      </pc:sldChg>
      <pc:sldChg chg="del">
        <pc:chgData name="Muhammad Wahfiuddin Pradiwa" userId="65be22ad-c7f4-4124-ace5-fcf9d1497b27" providerId="ADAL" clId="{528B52DE-3BD0-410C-84CF-A883DC82679B}" dt="2023-10-06T12:03:57.036" v="150" actId="47"/>
        <pc:sldMkLst>
          <pc:docMk/>
          <pc:sldMk cId="0" sldId="294"/>
        </pc:sldMkLst>
      </pc:sldChg>
      <pc:sldChg chg="del">
        <pc:chgData name="Muhammad Wahfiuddin Pradiwa" userId="65be22ad-c7f4-4124-ace5-fcf9d1497b27" providerId="ADAL" clId="{528B52DE-3BD0-410C-84CF-A883DC82679B}" dt="2023-10-06T12:03:56.645" v="149" actId="47"/>
        <pc:sldMkLst>
          <pc:docMk/>
          <pc:sldMk cId="0" sldId="295"/>
        </pc:sldMkLst>
      </pc:sldChg>
      <pc:sldChg chg="del">
        <pc:chgData name="Muhammad Wahfiuddin Pradiwa" userId="65be22ad-c7f4-4124-ace5-fcf9d1497b27" providerId="ADAL" clId="{528B52DE-3BD0-410C-84CF-A883DC82679B}" dt="2023-10-06T12:03:56.192" v="148" actId="47"/>
        <pc:sldMkLst>
          <pc:docMk/>
          <pc:sldMk cId="0" sldId="296"/>
        </pc:sldMkLst>
      </pc:sldChg>
      <pc:sldChg chg="addSp delSp modSp add mod">
        <pc:chgData name="Muhammad Wahfiuddin Pradiwa" userId="65be22ad-c7f4-4124-ace5-fcf9d1497b27" providerId="ADAL" clId="{528B52DE-3BD0-410C-84CF-A883DC82679B}" dt="2023-10-10T09:55:35.074" v="207" actId="1076"/>
        <pc:sldMkLst>
          <pc:docMk/>
          <pc:sldMk cId="3376130541" sldId="297"/>
        </pc:sldMkLst>
        <pc:spChg chg="mod">
          <ac:chgData name="Muhammad Wahfiuddin Pradiwa" userId="65be22ad-c7f4-4124-ace5-fcf9d1497b27" providerId="ADAL" clId="{528B52DE-3BD0-410C-84CF-A883DC82679B}" dt="2023-10-10T09:55:17.829" v="199" actId="1076"/>
          <ac:spMkLst>
            <pc:docMk/>
            <pc:sldMk cId="3376130541" sldId="297"/>
            <ac:spMk id="465" creationId="{00000000-0000-0000-0000-000000000000}"/>
          </ac:spMkLst>
        </pc:spChg>
        <pc:spChg chg="mod">
          <ac:chgData name="Muhammad Wahfiuddin Pradiwa" userId="65be22ad-c7f4-4124-ace5-fcf9d1497b27" providerId="ADAL" clId="{528B52DE-3BD0-410C-84CF-A883DC82679B}" dt="2023-10-10T09:55:14.847" v="198" actId="14100"/>
          <ac:spMkLst>
            <pc:docMk/>
            <pc:sldMk cId="3376130541" sldId="297"/>
            <ac:spMk id="466" creationId="{00000000-0000-0000-0000-000000000000}"/>
          </ac:spMkLst>
        </pc:spChg>
        <pc:picChg chg="del">
          <ac:chgData name="Muhammad Wahfiuddin Pradiwa" userId="65be22ad-c7f4-4124-ace5-fcf9d1497b27" providerId="ADAL" clId="{528B52DE-3BD0-410C-84CF-A883DC82679B}" dt="2023-09-25T05:47:05.354" v="111" actId="478"/>
          <ac:picMkLst>
            <pc:docMk/>
            <pc:sldMk cId="3376130541" sldId="297"/>
            <ac:picMk id="3" creationId="{DA3F408F-63A2-15DB-4AB7-36CF236C43DA}"/>
          </ac:picMkLst>
        </pc:picChg>
        <pc:picChg chg="add mod">
          <ac:chgData name="Muhammad Wahfiuddin Pradiwa" userId="65be22ad-c7f4-4124-ace5-fcf9d1497b27" providerId="ADAL" clId="{528B52DE-3BD0-410C-84CF-A883DC82679B}" dt="2023-10-10T09:55:29.467" v="204" actId="1076"/>
          <ac:picMkLst>
            <pc:docMk/>
            <pc:sldMk cId="3376130541" sldId="297"/>
            <ac:picMk id="4" creationId="{34EBB2B0-AD75-4DCF-1D97-7B3143D68CB0}"/>
          </ac:picMkLst>
        </pc:picChg>
        <pc:picChg chg="del">
          <ac:chgData name="Muhammad Wahfiuddin Pradiwa" userId="65be22ad-c7f4-4124-ace5-fcf9d1497b27" providerId="ADAL" clId="{528B52DE-3BD0-410C-84CF-A883DC82679B}" dt="2023-09-25T05:47:04.846" v="110" actId="478"/>
          <ac:picMkLst>
            <pc:docMk/>
            <pc:sldMk cId="3376130541" sldId="297"/>
            <ac:picMk id="5" creationId="{EF404A07-16DB-773F-61BD-76FA93D50397}"/>
          </ac:picMkLst>
        </pc:picChg>
        <pc:picChg chg="add mod">
          <ac:chgData name="Muhammad Wahfiuddin Pradiwa" userId="65be22ad-c7f4-4124-ace5-fcf9d1497b27" providerId="ADAL" clId="{528B52DE-3BD0-410C-84CF-A883DC82679B}" dt="2023-10-10T09:55:35.074" v="207" actId="1076"/>
          <ac:picMkLst>
            <pc:docMk/>
            <pc:sldMk cId="3376130541" sldId="297"/>
            <ac:picMk id="7" creationId="{AE5905C2-7463-D20F-C6A7-B0AF95A98330}"/>
          </ac:picMkLst>
        </pc:picChg>
      </pc:sldChg>
      <pc:sldChg chg="addSp delSp modSp add mod">
        <pc:chgData name="Muhammad Wahfiuddin Pradiwa" userId="65be22ad-c7f4-4124-ace5-fcf9d1497b27" providerId="ADAL" clId="{528B52DE-3BD0-410C-84CF-A883DC82679B}" dt="2023-10-10T09:56:59.020" v="222" actId="1076"/>
        <pc:sldMkLst>
          <pc:docMk/>
          <pc:sldMk cId="379787620" sldId="298"/>
        </pc:sldMkLst>
        <pc:spChg chg="mod">
          <ac:chgData name="Muhammad Wahfiuddin Pradiwa" userId="65be22ad-c7f4-4124-ace5-fcf9d1497b27" providerId="ADAL" clId="{528B52DE-3BD0-410C-84CF-A883DC82679B}" dt="2023-10-10T09:56:11.480" v="219" actId="14100"/>
          <ac:spMkLst>
            <pc:docMk/>
            <pc:sldMk cId="379787620" sldId="298"/>
            <ac:spMk id="465" creationId="{00000000-0000-0000-0000-000000000000}"/>
          </ac:spMkLst>
        </pc:spChg>
        <pc:spChg chg="mod">
          <ac:chgData name="Muhammad Wahfiuddin Pradiwa" userId="65be22ad-c7f4-4124-ace5-fcf9d1497b27" providerId="ADAL" clId="{528B52DE-3BD0-410C-84CF-A883DC82679B}" dt="2023-10-10T09:55:45.919" v="209" actId="1076"/>
          <ac:spMkLst>
            <pc:docMk/>
            <pc:sldMk cId="379787620" sldId="298"/>
            <ac:spMk id="466" creationId="{00000000-0000-0000-0000-000000000000}"/>
          </ac:spMkLst>
        </pc:spChg>
        <pc:picChg chg="add mod">
          <ac:chgData name="Muhammad Wahfiuddin Pradiwa" userId="65be22ad-c7f4-4124-ace5-fcf9d1497b27" providerId="ADAL" clId="{528B52DE-3BD0-410C-84CF-A883DC82679B}" dt="2023-10-10T09:56:18.245" v="220" actId="1076"/>
          <ac:picMkLst>
            <pc:docMk/>
            <pc:sldMk cId="379787620" sldId="298"/>
            <ac:picMk id="3" creationId="{D9ACEC07-0BC9-2715-1891-C3469251D7CA}"/>
          </ac:picMkLst>
        </pc:picChg>
        <pc:picChg chg="del mod">
          <ac:chgData name="Muhammad Wahfiuddin Pradiwa" userId="65be22ad-c7f4-4124-ace5-fcf9d1497b27" providerId="ADAL" clId="{528B52DE-3BD0-410C-84CF-A883DC82679B}" dt="2023-09-25T05:47:50.966" v="121" actId="478"/>
          <ac:picMkLst>
            <pc:docMk/>
            <pc:sldMk cId="379787620" sldId="298"/>
            <ac:picMk id="4" creationId="{34EBB2B0-AD75-4DCF-1D97-7B3143D68CB0}"/>
          </ac:picMkLst>
        </pc:picChg>
        <pc:picChg chg="add mod">
          <ac:chgData name="Muhammad Wahfiuddin Pradiwa" userId="65be22ad-c7f4-4124-ace5-fcf9d1497b27" providerId="ADAL" clId="{528B52DE-3BD0-410C-84CF-A883DC82679B}" dt="2023-10-10T09:56:59.020" v="222" actId="1076"/>
          <ac:picMkLst>
            <pc:docMk/>
            <pc:sldMk cId="379787620" sldId="298"/>
            <ac:picMk id="6" creationId="{26ACDECB-49A5-1F34-0690-EC3C1ABABC04}"/>
          </ac:picMkLst>
        </pc:picChg>
        <pc:picChg chg="del">
          <ac:chgData name="Muhammad Wahfiuddin Pradiwa" userId="65be22ad-c7f4-4124-ace5-fcf9d1497b27" providerId="ADAL" clId="{528B52DE-3BD0-410C-84CF-A883DC82679B}" dt="2023-09-25T05:47:50.297" v="119" actId="478"/>
          <ac:picMkLst>
            <pc:docMk/>
            <pc:sldMk cId="379787620" sldId="298"/>
            <ac:picMk id="7" creationId="{AE5905C2-7463-D20F-C6A7-B0AF95A98330}"/>
          </ac:picMkLst>
        </pc:picChg>
      </pc:sldChg>
      <pc:sldChg chg="addSp delSp modSp add mod">
        <pc:chgData name="Muhammad Wahfiuddin Pradiwa" userId="65be22ad-c7f4-4124-ace5-fcf9d1497b27" providerId="ADAL" clId="{528B52DE-3BD0-410C-84CF-A883DC82679B}" dt="2023-10-10T09:57:16.648" v="229" actId="1076"/>
        <pc:sldMkLst>
          <pc:docMk/>
          <pc:sldMk cId="601620031" sldId="299"/>
        </pc:sldMkLst>
        <pc:spChg chg="mod">
          <ac:chgData name="Muhammad Wahfiuddin Pradiwa" userId="65be22ad-c7f4-4124-ace5-fcf9d1497b27" providerId="ADAL" clId="{528B52DE-3BD0-410C-84CF-A883DC82679B}" dt="2023-10-10T09:57:10.041" v="225" actId="1076"/>
          <ac:spMkLst>
            <pc:docMk/>
            <pc:sldMk cId="601620031" sldId="299"/>
            <ac:spMk id="465" creationId="{00000000-0000-0000-0000-000000000000}"/>
          </ac:spMkLst>
        </pc:spChg>
        <pc:spChg chg="mod">
          <ac:chgData name="Muhammad Wahfiuddin Pradiwa" userId="65be22ad-c7f4-4124-ace5-fcf9d1497b27" providerId="ADAL" clId="{528B52DE-3BD0-410C-84CF-A883DC82679B}" dt="2023-10-10T09:57:04.622" v="224" actId="14100"/>
          <ac:spMkLst>
            <pc:docMk/>
            <pc:sldMk cId="601620031" sldId="299"/>
            <ac:spMk id="466" creationId="{00000000-0000-0000-0000-000000000000}"/>
          </ac:spMkLst>
        </pc:spChg>
        <pc:picChg chg="del">
          <ac:chgData name="Muhammad Wahfiuddin Pradiwa" userId="65be22ad-c7f4-4124-ace5-fcf9d1497b27" providerId="ADAL" clId="{528B52DE-3BD0-410C-84CF-A883DC82679B}" dt="2023-09-25T06:01:27.151" v="132" actId="478"/>
          <ac:picMkLst>
            <pc:docMk/>
            <pc:sldMk cId="601620031" sldId="299"/>
            <ac:picMk id="3" creationId="{D9ACEC07-0BC9-2715-1891-C3469251D7CA}"/>
          </ac:picMkLst>
        </pc:picChg>
        <pc:picChg chg="add mod">
          <ac:chgData name="Muhammad Wahfiuddin Pradiwa" userId="65be22ad-c7f4-4124-ace5-fcf9d1497b27" providerId="ADAL" clId="{528B52DE-3BD0-410C-84CF-A883DC82679B}" dt="2023-10-10T09:57:11.603" v="226" actId="1076"/>
          <ac:picMkLst>
            <pc:docMk/>
            <pc:sldMk cId="601620031" sldId="299"/>
            <ac:picMk id="4" creationId="{C4104F2A-FB38-F6C4-A6BD-D860A80C9CC7}"/>
          </ac:picMkLst>
        </pc:picChg>
        <pc:picChg chg="del">
          <ac:chgData name="Muhammad Wahfiuddin Pradiwa" userId="65be22ad-c7f4-4124-ace5-fcf9d1497b27" providerId="ADAL" clId="{528B52DE-3BD0-410C-84CF-A883DC82679B}" dt="2023-09-25T06:01:26.772" v="131" actId="478"/>
          <ac:picMkLst>
            <pc:docMk/>
            <pc:sldMk cId="601620031" sldId="299"/>
            <ac:picMk id="6" creationId="{26ACDECB-49A5-1F34-0690-EC3C1ABABC04}"/>
          </ac:picMkLst>
        </pc:picChg>
        <pc:picChg chg="add mod">
          <ac:chgData name="Muhammad Wahfiuddin Pradiwa" userId="65be22ad-c7f4-4124-ace5-fcf9d1497b27" providerId="ADAL" clId="{528B52DE-3BD0-410C-84CF-A883DC82679B}" dt="2023-10-10T09:57:16.648" v="229" actId="1076"/>
          <ac:picMkLst>
            <pc:docMk/>
            <pc:sldMk cId="601620031" sldId="299"/>
            <ac:picMk id="7" creationId="{0B10406F-4E23-1E39-FFD1-64C83368D0B8}"/>
          </ac:picMkLst>
        </pc:picChg>
      </pc:sldChg>
      <pc:sldChg chg="addSp delSp modSp add mod">
        <pc:chgData name="Muhammad Wahfiuddin Pradiwa" userId="65be22ad-c7f4-4124-ace5-fcf9d1497b27" providerId="ADAL" clId="{528B52DE-3BD0-410C-84CF-A883DC82679B}" dt="2023-10-10T09:57:34.518" v="236" actId="1076"/>
        <pc:sldMkLst>
          <pc:docMk/>
          <pc:sldMk cId="2460624881" sldId="300"/>
        </pc:sldMkLst>
        <pc:spChg chg="mod">
          <ac:chgData name="Muhammad Wahfiuddin Pradiwa" userId="65be22ad-c7f4-4124-ace5-fcf9d1497b27" providerId="ADAL" clId="{528B52DE-3BD0-410C-84CF-A883DC82679B}" dt="2023-10-10T09:57:25.613" v="232" actId="1076"/>
          <ac:spMkLst>
            <pc:docMk/>
            <pc:sldMk cId="2460624881" sldId="300"/>
            <ac:spMk id="465" creationId="{00000000-0000-0000-0000-000000000000}"/>
          </ac:spMkLst>
        </pc:spChg>
        <pc:spChg chg="mod">
          <ac:chgData name="Muhammad Wahfiuddin Pradiwa" userId="65be22ad-c7f4-4124-ace5-fcf9d1497b27" providerId="ADAL" clId="{528B52DE-3BD0-410C-84CF-A883DC82679B}" dt="2023-10-10T09:57:21.896" v="231" actId="1076"/>
          <ac:spMkLst>
            <pc:docMk/>
            <pc:sldMk cId="2460624881" sldId="300"/>
            <ac:spMk id="466" creationId="{00000000-0000-0000-0000-000000000000}"/>
          </ac:spMkLst>
        </pc:spChg>
        <pc:picChg chg="add mod">
          <ac:chgData name="Muhammad Wahfiuddin Pradiwa" userId="65be22ad-c7f4-4124-ace5-fcf9d1497b27" providerId="ADAL" clId="{528B52DE-3BD0-410C-84CF-A883DC82679B}" dt="2023-10-10T09:57:31.127" v="233" actId="1076"/>
          <ac:picMkLst>
            <pc:docMk/>
            <pc:sldMk cId="2460624881" sldId="300"/>
            <ac:picMk id="3" creationId="{4AEA9BAB-2CFC-1770-A987-E3409EF179F6}"/>
          </ac:picMkLst>
        </pc:picChg>
        <pc:picChg chg="del">
          <ac:chgData name="Muhammad Wahfiuddin Pradiwa" userId="65be22ad-c7f4-4124-ace5-fcf9d1497b27" providerId="ADAL" clId="{528B52DE-3BD0-410C-84CF-A883DC82679B}" dt="2023-09-25T06:24:54.032" v="141" actId="478"/>
          <ac:picMkLst>
            <pc:docMk/>
            <pc:sldMk cId="2460624881" sldId="300"/>
            <ac:picMk id="4" creationId="{C4104F2A-FB38-F6C4-A6BD-D860A80C9CC7}"/>
          </ac:picMkLst>
        </pc:picChg>
        <pc:picChg chg="add mod">
          <ac:chgData name="Muhammad Wahfiuddin Pradiwa" userId="65be22ad-c7f4-4124-ace5-fcf9d1497b27" providerId="ADAL" clId="{528B52DE-3BD0-410C-84CF-A883DC82679B}" dt="2023-10-10T09:57:34.518" v="236" actId="1076"/>
          <ac:picMkLst>
            <pc:docMk/>
            <pc:sldMk cId="2460624881" sldId="300"/>
            <ac:picMk id="6" creationId="{36E02551-3F99-C1BB-8929-B04C7422D3AB}"/>
          </ac:picMkLst>
        </pc:picChg>
        <pc:picChg chg="del">
          <ac:chgData name="Muhammad Wahfiuddin Pradiwa" userId="65be22ad-c7f4-4124-ace5-fcf9d1497b27" providerId="ADAL" clId="{528B52DE-3BD0-410C-84CF-A883DC82679B}" dt="2023-09-25T06:24:54.491" v="142" actId="478"/>
          <ac:picMkLst>
            <pc:docMk/>
            <pc:sldMk cId="2460624881" sldId="300"/>
            <ac:picMk id="7" creationId="{0B10406F-4E23-1E39-FFD1-64C83368D0B8}"/>
          </ac:picMkLst>
        </pc:picChg>
      </pc:sldChg>
      <pc:sldMasterChg chg="delSldLayout">
        <pc:chgData name="Muhammad Wahfiuddin Pradiwa" userId="65be22ad-c7f4-4124-ace5-fcf9d1497b27" providerId="ADAL" clId="{528B52DE-3BD0-410C-84CF-A883DC82679B}" dt="2023-10-06T12:04:05.229" v="186" actId="47"/>
        <pc:sldMasterMkLst>
          <pc:docMk/>
          <pc:sldMasterMk cId="0" sldId="2147483670"/>
        </pc:sldMasterMkLst>
        <pc:sldLayoutChg chg="del">
          <pc:chgData name="Muhammad Wahfiuddin Pradiwa" userId="65be22ad-c7f4-4124-ace5-fcf9d1497b27" providerId="ADAL" clId="{528B52DE-3BD0-410C-84CF-A883DC82679B}" dt="2023-10-06T12:04:03.120" v="181" actId="47"/>
          <pc:sldLayoutMkLst>
            <pc:docMk/>
            <pc:sldMasterMk cId="0" sldId="2147483670"/>
            <pc:sldLayoutMk cId="0" sldId="2147483649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4.542" v="185" actId="47"/>
          <pc:sldLayoutMkLst>
            <pc:docMk/>
            <pc:sldMasterMk cId="0" sldId="2147483670"/>
            <pc:sldLayoutMk cId="0" sldId="2147483650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3.651" v="184" actId="47"/>
          <pc:sldLayoutMkLst>
            <pc:docMk/>
            <pc:sldMasterMk cId="0" sldId="2147483670"/>
            <pc:sldLayoutMk cId="0" sldId="2147483651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3.229" v="182" actId="47"/>
          <pc:sldLayoutMkLst>
            <pc:docMk/>
            <pc:sldMasterMk cId="0" sldId="2147483670"/>
            <pc:sldLayoutMk cId="0" sldId="2147483652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0.744" v="167" actId="47"/>
          <pc:sldLayoutMkLst>
            <pc:docMk/>
            <pc:sldMasterMk cId="0" sldId="2147483670"/>
            <pc:sldLayoutMk cId="0" sldId="2147483653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2.213" v="176" actId="47"/>
          <pc:sldLayoutMkLst>
            <pc:docMk/>
            <pc:sldMasterMk cId="0" sldId="2147483670"/>
            <pc:sldLayoutMk cId="0" sldId="2147483654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2.448" v="177" actId="47"/>
          <pc:sldLayoutMkLst>
            <pc:docMk/>
            <pc:sldMasterMk cId="0" sldId="2147483670"/>
            <pc:sldLayoutMk cId="0" sldId="2147483656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1.729" v="173" actId="47"/>
          <pc:sldLayoutMkLst>
            <pc:docMk/>
            <pc:sldMasterMk cId="0" sldId="2147483670"/>
            <pc:sldLayoutMk cId="0" sldId="2147483657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1.213" v="170" actId="47"/>
          <pc:sldLayoutMkLst>
            <pc:docMk/>
            <pc:sldMasterMk cId="0" sldId="2147483670"/>
            <pc:sldLayoutMk cId="0" sldId="2147483658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5.229" v="186" actId="47"/>
          <pc:sldLayoutMkLst>
            <pc:docMk/>
            <pc:sldMasterMk cId="0" sldId="2147483670"/>
            <pc:sldLayoutMk cId="0" sldId="2147483659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1.838" v="174" actId="47"/>
          <pc:sldLayoutMkLst>
            <pc:docMk/>
            <pc:sldMasterMk cId="0" sldId="2147483670"/>
            <pc:sldLayoutMk cId="0" sldId="2147483660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0.790" v="168" actId="47"/>
          <pc:sldLayoutMkLst>
            <pc:docMk/>
            <pc:sldMasterMk cId="0" sldId="2147483670"/>
            <pc:sldLayoutMk cId="0" sldId="2147483661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1.291" v="171" actId="47"/>
          <pc:sldLayoutMkLst>
            <pc:docMk/>
            <pc:sldMasterMk cId="0" sldId="2147483670"/>
            <pc:sldLayoutMk cId="0" sldId="2147483662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3.588" v="183" actId="47"/>
          <pc:sldLayoutMkLst>
            <pc:docMk/>
            <pc:sldMasterMk cId="0" sldId="2147483670"/>
            <pc:sldLayoutMk cId="0" sldId="2147483663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1.525" v="172" actId="47"/>
          <pc:sldLayoutMkLst>
            <pc:docMk/>
            <pc:sldMasterMk cId="0" sldId="2147483670"/>
            <pc:sldLayoutMk cId="0" sldId="2147483664"/>
          </pc:sldLayoutMkLst>
        </pc:sldLayoutChg>
        <pc:sldLayoutChg chg="del">
          <pc:chgData name="Muhammad Wahfiuddin Pradiwa" userId="65be22ad-c7f4-4124-ace5-fcf9d1497b27" providerId="ADAL" clId="{528B52DE-3BD0-410C-84CF-A883DC82679B}" dt="2023-10-06T12:04:00.229" v="166" actId="47"/>
          <pc:sldLayoutMkLst>
            <pc:docMk/>
            <pc:sldMasterMk cId="0" sldId="2147483670"/>
            <pc:sldLayoutMk cId="0" sldId="2147483665"/>
          </pc:sldLayoutMkLst>
        </pc:sldLayoutChg>
      </pc:sldMasterChg>
      <pc:sldMasterChg chg="del delSldLayout">
        <pc:chgData name="Muhammad Wahfiuddin Pradiwa" userId="65be22ad-c7f4-4124-ace5-fcf9d1497b27" providerId="ADAL" clId="{528B52DE-3BD0-410C-84CF-A883DC82679B}" dt="2023-10-06T12:03:59.617" v="163" actId="47"/>
        <pc:sldMasterMkLst>
          <pc:docMk/>
          <pc:sldMasterMk cId="0" sldId="2147483671"/>
        </pc:sldMasterMkLst>
        <pc:sldLayoutChg chg="del">
          <pc:chgData name="Muhammad Wahfiuddin Pradiwa" userId="65be22ad-c7f4-4124-ace5-fcf9d1497b27" providerId="ADAL" clId="{528B52DE-3BD0-410C-84CF-A883DC82679B}" dt="2023-10-06T12:03:59.617" v="163" actId="47"/>
          <pc:sldLayoutMkLst>
            <pc:docMk/>
            <pc:sldMasterMk cId="0" sldId="2147483671"/>
            <pc:sldLayoutMk cId="0" sldId="214748366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91736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329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47540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8662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52532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2315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28180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11684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1998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118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9315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22968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4964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1502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33262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6619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66" r:id="rId3"/>
    <p:sldLayoutId id="2147483667" r:id="rId4"/>
    <p:sldLayoutId id="2147483668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07;p1">
            <a:extLst>
              <a:ext uri="{FF2B5EF4-FFF2-40B4-BE49-F238E27FC236}">
                <a16:creationId xmlns:a16="http://schemas.microsoft.com/office/drawing/2014/main" id="{9E8A2BDF-3DF8-2098-B056-0CE78C47DB0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8533"/>
          <a:stretch/>
        </p:blipFill>
        <p:spPr>
          <a:xfrm>
            <a:off x="-9" y="-1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08;p1">
            <a:extLst>
              <a:ext uri="{FF2B5EF4-FFF2-40B4-BE49-F238E27FC236}">
                <a16:creationId xmlns:a16="http://schemas.microsoft.com/office/drawing/2014/main" id="{D7548D4E-71C2-B847-1494-E1BBBBB28BA9}"/>
              </a:ext>
            </a:extLst>
          </p:cNvPr>
          <p:cNvSpPr/>
          <p:nvPr/>
        </p:nvSpPr>
        <p:spPr>
          <a:xfrm>
            <a:off x="-9" y="-6901"/>
            <a:ext cx="9144000" cy="5157300"/>
          </a:xfrm>
          <a:prstGeom prst="rect">
            <a:avLst/>
          </a:prstGeom>
          <a:solidFill>
            <a:srgbClr val="18919B">
              <a:alpha val="76078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540195" y="3825925"/>
            <a:ext cx="444495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MUHAMMAD WAHFIUDDIN PRADIWA</a:t>
            </a:r>
            <a:endParaRPr sz="200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41" y="1636829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DATA </a:t>
            </a:r>
            <a:r>
              <a:rPr lang="en" sz="6000" b="1">
                <a:solidFill>
                  <a:schemeClr val="bg1"/>
                </a:solidFill>
              </a:rPr>
              <a:t>ANALYTICS</a:t>
            </a:r>
            <a:br>
              <a:rPr lang="en" sz="6000" b="1">
                <a:solidFill>
                  <a:schemeClr val="accent2"/>
                </a:solidFill>
              </a:rPr>
            </a:br>
            <a:r>
              <a:rPr lang="en" sz="6000" b="1">
                <a:solidFill>
                  <a:schemeClr val="bg1"/>
                </a:solidFill>
              </a:rPr>
              <a:t>PYTHON</a:t>
            </a:r>
            <a:endParaRPr sz="6000" b="1"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E789D2-0072-9EAC-E8D2-1A29A2550DDB}"/>
              </a:ext>
            </a:extLst>
          </p:cNvPr>
          <p:cNvSpPr txBox="1"/>
          <p:nvPr/>
        </p:nvSpPr>
        <p:spPr>
          <a:xfrm>
            <a:off x="933211" y="663883"/>
            <a:ext cx="72775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" sz="3600">
                <a:solidFill>
                  <a:schemeClr val="bg1"/>
                </a:solidFill>
              </a:rPr>
              <a:t>FINAL PROJECT PORTFOLIO</a:t>
            </a:r>
            <a:endParaRPr lang="id-ID" sz="36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25500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3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C4EBE0-8C18-2D09-DB88-540BC325F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6284"/>
            <a:ext cx="9144000" cy="343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89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255004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3</a:t>
            </a: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87BCF4-32C9-B262-CBE3-74900263D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085" y="434584"/>
            <a:ext cx="8202869" cy="470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876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54725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4.1</a:t>
            </a:r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BDB99C-F875-6265-A0D3-6C176BFAA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54743"/>
            <a:ext cx="9144000" cy="243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620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54725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4.1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C473A1-4502-FA3E-E758-9CBD8E55A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7477"/>
            <a:ext cx="9144000" cy="294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310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54725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4.1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E45454-823E-9ED5-AC0B-C85B2ABB2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2100" y="1118985"/>
            <a:ext cx="6439799" cy="290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1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547257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4.1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343D36-1990-08C2-7BE7-70560D3E0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521" y="0"/>
            <a:ext cx="710895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074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-21223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4.2</a:t>
            </a:r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4F0DD1-C992-B220-3744-B270583DF2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9215"/>
            <a:ext cx="9144000" cy="3745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6248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-21223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4.2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9AEC02-21D7-6030-5A82-0344F60D7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20" y="1523854"/>
            <a:ext cx="8125959" cy="209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7273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2389909" y="2282850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TERIMA KASIH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0040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07917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1</a:t>
            </a: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943F96-0EA9-BCB8-5ACF-C47796E1A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7478"/>
            <a:ext cx="9144000" cy="26085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84117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2.1</a:t>
            </a: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036CAF-9F7E-756E-01DA-3B340A92B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99" y="577800"/>
            <a:ext cx="7293615" cy="413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130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84117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2.1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B11900-67E9-5362-23F1-A7C136984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18" y="544323"/>
            <a:ext cx="8403771" cy="444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59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84117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2.1</a:t>
            </a: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270179-A106-1E00-4F20-D16E447EF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628" y="458106"/>
            <a:ext cx="5622471" cy="4685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579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84117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2.1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5401C2-D119-2772-506C-48C9B28E6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0362" y="0"/>
            <a:ext cx="43232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13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84117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2.2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1CD214-E577-C4A9-3AFC-10B338364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1407"/>
            <a:ext cx="9144000" cy="390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0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84117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2.2</a:t>
            </a: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4D5261-E6F0-925B-5159-28F71B828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5996" y="142536"/>
            <a:ext cx="5792008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8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2841171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2.2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BFCC5C-C27B-E7FB-1002-DC692C459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2845" y="0"/>
            <a:ext cx="433831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77501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838</TotalTime>
  <Words>44</Words>
  <Application>Microsoft Office PowerPoint</Application>
  <PresentationFormat>On-screen Show (16:9)</PresentationFormat>
  <Paragraphs>20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Maven Pro</vt:lpstr>
      <vt:lpstr>Nunito Light</vt:lpstr>
      <vt:lpstr>Arial</vt:lpstr>
      <vt:lpstr>Livvic Light</vt:lpstr>
      <vt:lpstr>Share Tech</vt:lpstr>
      <vt:lpstr>Data Science Consulting by Slidesgo</vt:lpstr>
      <vt:lpstr>DATA ANALYTICS PYTHON</vt:lpstr>
      <vt:lpstr>QUESTION 1</vt:lpstr>
      <vt:lpstr>QUESTION 2.1</vt:lpstr>
      <vt:lpstr>QUESTION 2.1</vt:lpstr>
      <vt:lpstr>QUESTION 2.1</vt:lpstr>
      <vt:lpstr>QUESTION 2.1</vt:lpstr>
      <vt:lpstr>QUESTION 2.2</vt:lpstr>
      <vt:lpstr>QUESTION 2.2</vt:lpstr>
      <vt:lpstr>QUESTION 2.2</vt:lpstr>
      <vt:lpstr>QUESTION 3</vt:lpstr>
      <vt:lpstr>QUESTION 3</vt:lpstr>
      <vt:lpstr>QUESTION 4.1</vt:lpstr>
      <vt:lpstr>QUESTION 4.1</vt:lpstr>
      <vt:lpstr>QUESTION 4.1</vt:lpstr>
      <vt:lpstr>QUESTION 4.1</vt:lpstr>
      <vt:lpstr>QUESTION 4.2</vt:lpstr>
      <vt:lpstr>QUESTION 4.2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SQL</dc:title>
  <cp:lastModifiedBy>Muhammad Wahfiuddin Pradiwa</cp:lastModifiedBy>
  <cp:revision>1</cp:revision>
  <dcterms:modified xsi:type="dcterms:W3CDTF">2023-10-12T00:16:03Z</dcterms:modified>
</cp:coreProperties>
</file>